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6" r:id="rId2"/>
    <p:sldId id="259" r:id="rId3"/>
    <p:sldId id="258" r:id="rId4"/>
    <p:sldId id="256" r:id="rId5"/>
    <p:sldId id="274" r:id="rId6"/>
    <p:sldId id="257" r:id="rId7"/>
    <p:sldId id="275" r:id="rId8"/>
    <p:sldId id="260" r:id="rId9"/>
    <p:sldId id="27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900"/>
    <a:srgbClr val="D35700"/>
    <a:srgbClr val="FDE82E"/>
    <a:srgbClr val="FF69B4"/>
    <a:srgbClr val="CA73A3"/>
    <a:srgbClr val="E39353"/>
    <a:srgbClr val="5DAEAB"/>
    <a:srgbClr val="36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82082" autoAdjust="0"/>
  </p:normalViewPr>
  <p:slideViewPr>
    <p:cSldViewPr snapToGrid="0">
      <p:cViewPr varScale="1">
        <p:scale>
          <a:sx n="91" d="100"/>
          <a:sy n="91" d="100"/>
        </p:scale>
        <p:origin x="4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6FEC5-FE95-429F-A953-9D608D55C5B8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574D4-DFC3-46A3-A8A0-4F3352ACC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8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02/01/2025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574D4-DFC3-46A3-A8A0-4F3352ACC3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93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02D9-8937-BA08-7BFE-A82B547B2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F3BF0-D0BE-22D3-4864-6C4CFE784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86842-EDA5-69AB-0AA5-98E10041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454F-629E-829A-6FFB-BD7E08C6F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9FBEF-AC49-5209-8A44-0EC83BE9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48F9-1DC9-D864-C1B5-71E4E217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1CEE0-CD7B-C286-9288-41435F77B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18182-9F1B-ED1E-E6CE-4081DA35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0B115-5C68-C605-0B40-65CE29A2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2D901-3DB7-BA0A-AEE9-94CBE9C5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28699-6350-2B2F-CDD4-DE43D0973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11CCF-C0E6-C878-BC32-14FC68F5A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CBDC6-FB03-64EB-29D9-09FF7ED7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9834C-948E-8DDD-A823-C033FE8B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E7C7-22DB-82DB-58D2-45674808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5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62C9-C018-7C61-C4B9-7C467CEF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44DCC-EB8B-43F5-6366-0CC2AF16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4FCAE-FEC3-1729-0C5F-5F7A6ED5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5164A-2D5A-14F4-79CB-D556131F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9A0-C6AC-C8D9-0FE8-0BBA5104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9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A817-C842-F06D-D229-D4EE3E58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F88E1-4059-23D3-777A-46EA21F49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D30DB-07B5-B713-7C5A-396833C0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C1283-675E-96EC-7433-608F2098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61448-A9C7-1AE5-95EC-F4E98BAA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65E1-B2C0-5A19-03FC-086AE8B5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4733-B510-D1D1-40C8-9E620F4E0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5890F-8C03-0682-7162-BFA232466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080E8-CE4C-5144-BD92-FFD4FE04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8A59D-AABD-8249-C4C3-D3F6DA07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32CAF-B06F-D5AA-B1FA-7BFA80DE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F761-7901-B718-FF51-178F3E7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A2E30-DBF3-FFD3-FF02-E50D39162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3803E-1C17-AF43-FD55-1B95AACBB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1F4D1-CE53-8E7C-DA6E-8AA93ECE4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E10B77-0575-C0B0-21FE-1BB7B5E0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FB95A-FF80-EEA5-677A-7C1192564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AA033-402E-AFD8-7243-C00BB19D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CC691-86C3-E342-4FEA-91B1D818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3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9719-D961-5F2B-9987-0FF6685B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1365F-B1E5-E64F-3509-99134370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DCAB6-9844-3C87-748C-E9202778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B3957-FF47-6344-AE3D-B217928E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1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2B5739-474E-D80C-4231-6FBAADEF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043E3-73B4-76E7-4065-04F6C422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111C-FCAE-2637-A6EC-6AEB109A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4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0F0F-6C26-D142-64E2-282A1C38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B99B7-81F9-A7B7-7063-B50C45B4F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E5FFE-ACDD-D4DE-81CA-5B52A5F9C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BA4E4-32FA-81CA-F51E-C5537368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770A5-5CE2-92F0-FA60-0EA180AA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FCEE-CB62-98D6-D7DD-F6CE2E4C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6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B8BD-B643-CE0E-5B00-C325B069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3AA112-6898-CE06-6E35-3EB16134D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25C5B-32B8-84AD-5F7D-94463FCB4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A4815-6F02-22C8-07A6-23A4A67D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6D662-1F8A-CC45-7A79-E8E643EE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1C3FE-156F-8B21-6BE6-8204F104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92F7C-5B2D-2830-7BEA-73D0601B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2D80F-6B64-99E4-681F-ADB0D4B39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27337-CCF2-F521-ED3C-016E9E262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12D2D-BF70-3EEE-76FF-EFAB8932F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88B2C-C226-C6E1-3A0A-6D16DFF2E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1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30F6E-159E-E495-5481-6B793A672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542EC12-98C5-90CA-73B2-6E8FC3A49A1A}"/>
              </a:ext>
            </a:extLst>
          </p:cNvPr>
          <p:cNvGrpSpPr/>
          <p:nvPr/>
        </p:nvGrpSpPr>
        <p:grpSpPr>
          <a:xfrm>
            <a:off x="33310" y="565023"/>
            <a:ext cx="11839450" cy="5316662"/>
            <a:chOff x="33310" y="565023"/>
            <a:chExt cx="11839450" cy="531666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42F45B8-B161-21FA-AF6B-0AEA587BB08D}"/>
                </a:ext>
              </a:extLst>
            </p:cNvPr>
            <p:cNvGrpSpPr/>
            <p:nvPr/>
          </p:nvGrpSpPr>
          <p:grpSpPr>
            <a:xfrm>
              <a:off x="33310" y="565023"/>
              <a:ext cx="11839450" cy="5316662"/>
              <a:chOff x="-11710" y="565023"/>
              <a:chExt cx="11839450" cy="531666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4408FA4-2A2E-1503-8792-A0ED0DF80A0C}"/>
                  </a:ext>
                </a:extLst>
              </p:cNvPr>
              <p:cNvGrpSpPr/>
              <p:nvPr/>
            </p:nvGrpSpPr>
            <p:grpSpPr>
              <a:xfrm>
                <a:off x="-11710" y="565023"/>
                <a:ext cx="11839450" cy="5316662"/>
                <a:chOff x="-11710" y="565023"/>
                <a:chExt cx="11839450" cy="5316662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BCE8D49-7F0A-F85F-BB32-7BC2BE2FC290}"/>
                    </a:ext>
                  </a:extLst>
                </p:cNvPr>
                <p:cNvGrpSpPr/>
                <p:nvPr/>
              </p:nvGrpSpPr>
              <p:grpSpPr>
                <a:xfrm>
                  <a:off x="-11710" y="565023"/>
                  <a:ext cx="11839450" cy="5064082"/>
                  <a:chOff x="125450" y="546735"/>
                  <a:chExt cx="11839450" cy="506408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9E45E623-4AC8-0FC1-D2AB-ED46CC786667}"/>
                      </a:ext>
                    </a:extLst>
                  </p:cNvPr>
                  <p:cNvGrpSpPr/>
                  <p:nvPr/>
                </p:nvGrpSpPr>
                <p:grpSpPr>
                  <a:xfrm>
                    <a:off x="125450" y="546735"/>
                    <a:ext cx="11839450" cy="5064082"/>
                    <a:chOff x="125450" y="546735"/>
                    <a:chExt cx="11839450" cy="5064082"/>
                  </a:xfrm>
                </p:grpSpPr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75743EB7-58B8-9D91-31CE-F93E303843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2049" b="22049"/>
                    <a:stretch/>
                  </p:blipFill>
                  <p:spPr>
                    <a:xfrm>
                      <a:off x="125450" y="546735"/>
                      <a:ext cx="11839450" cy="5064082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120AC7FB-9675-6F3F-D6C4-E3CA586570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97292" y="1821988"/>
                      <a:ext cx="1073796" cy="2322295"/>
                      <a:chOff x="8777567" y="2520893"/>
                      <a:chExt cx="1073796" cy="2322295"/>
                    </a:xfrm>
                  </p:grpSpPr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80BFB7F4-B0AA-CE2A-F099-57EB4A961D9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2862236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1.25%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6331F3B5-BCE5-7AD0-5C9B-ADBF15A79F6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4194068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27.6%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40A36629-B1F0-DA04-0B0C-913C65A3F7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190724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23.8%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CF4B57C5-EFA7-5F5F-CC1A-15E2DF97FA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9" y="384770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14.8%</a:t>
                        </a:r>
                      </a:p>
                    </p:txBody>
                  </p: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2D0C4E42-2DD0-1B98-1AD7-1350EC513E3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52755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5.17%</a:t>
                        </a:r>
                      </a:p>
                    </p:txBody>
                  </p: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9E3CC968-7A4B-6FEB-0B97-37A798209B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72" y="2520893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27.3%</a:t>
                        </a: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D22A3DA9-A118-49E1-1D00-99E11F898D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4535411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0.07%</a:t>
                        </a:r>
                      </a:p>
                    </p:txBody>
                  </p:sp>
                </p:grpSp>
              </p:grpSp>
              <p:pic>
                <p:nvPicPr>
                  <p:cNvPr id="21" name="Picture 20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266AD10E-A450-BE38-D701-5A3F71A32C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107" t="30225" r="4658" b="30770"/>
                  <a:stretch/>
                </p:blipFill>
                <p:spPr>
                  <a:xfrm>
                    <a:off x="1397910" y="3632292"/>
                    <a:ext cx="2072122" cy="129378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1C2E6FA-5A36-7E3F-CC7C-6AD94E24D9BE}"/>
                    </a:ext>
                  </a:extLst>
                </p:cNvPr>
                <p:cNvSpPr txBox="1"/>
                <p:nvPr/>
              </p:nvSpPr>
              <p:spPr>
                <a:xfrm>
                  <a:off x="8071445" y="907744"/>
                  <a:ext cx="358964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Total drainage area: 5.5 km</a:t>
                  </a:r>
                  <a:r>
                    <a: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Elevation: 3748 m at Arikaree Glacier to 3352 m at Albion outlet</a:t>
                  </a:r>
                  <a:endPara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2FEFA7E-81B9-5738-FCF8-7C450D83D40E}"/>
                    </a:ext>
                  </a:extLst>
                </p:cNvPr>
                <p:cNvGrpSpPr/>
                <p:nvPr/>
              </p:nvGrpSpPr>
              <p:grpSpPr>
                <a:xfrm>
                  <a:off x="1605953" y="5512353"/>
                  <a:ext cx="6339509" cy="369332"/>
                  <a:chOff x="1842463" y="6318757"/>
                  <a:chExt cx="6339509" cy="369332"/>
                </a:xfrm>
              </p:grpSpPr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53309D46-B507-3CFE-522B-EC67711DA079}"/>
                      </a:ext>
                    </a:extLst>
                  </p:cNvPr>
                  <p:cNvCxnSpPr/>
                  <p:nvPr/>
                </p:nvCxnSpPr>
                <p:spPr>
                  <a:xfrm>
                    <a:off x="1842463" y="6318757"/>
                    <a:ext cx="6339509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E731C89-D4CE-7DB7-40DA-D254C9C1799E}"/>
                      </a:ext>
                    </a:extLst>
                  </p:cNvPr>
                  <p:cNvSpPr txBox="1"/>
                  <p:nvPr/>
                </p:nvSpPr>
                <p:spPr>
                  <a:xfrm>
                    <a:off x="4163853" y="6318757"/>
                    <a:ext cx="1696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Flow direction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90633FD-0E22-4E05-A240-2A58CCFB16D6}"/>
                  </a:ext>
                </a:extLst>
              </p:cNvPr>
              <p:cNvGrpSpPr/>
              <p:nvPr/>
            </p:nvGrpSpPr>
            <p:grpSpPr>
              <a:xfrm>
                <a:off x="1127396" y="576205"/>
                <a:ext cx="7010690" cy="2790865"/>
                <a:chOff x="1395667" y="1318848"/>
                <a:chExt cx="7010690" cy="2790865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F6D7996-53E4-359E-3155-B6C455DF599A}"/>
                    </a:ext>
                  </a:extLst>
                </p:cNvPr>
                <p:cNvSpPr txBox="1"/>
                <p:nvPr/>
              </p:nvSpPr>
              <p:spPr>
                <a:xfrm>
                  <a:off x="2416267" y="1804477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0638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GL5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0E0D61F-913D-37AB-6AE1-AD89F6F412A3}"/>
                    </a:ext>
                  </a:extLst>
                </p:cNvPr>
                <p:cNvSpPr txBox="1"/>
                <p:nvPr/>
              </p:nvSpPr>
              <p:spPr>
                <a:xfrm>
                  <a:off x="4841444" y="1318848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398D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GL4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D49DBBE-D57B-F843-B19F-972C84CC8519}"/>
                    </a:ext>
                  </a:extLst>
                </p:cNvPr>
                <p:cNvSpPr txBox="1"/>
                <p:nvPr/>
              </p:nvSpPr>
              <p:spPr>
                <a:xfrm>
                  <a:off x="6144262" y="137451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81C4E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GL3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A711AE2-E033-8376-CA92-417E33F408D2}"/>
                    </a:ext>
                  </a:extLst>
                </p:cNvPr>
                <p:cNvSpPr txBox="1"/>
                <p:nvPr/>
              </p:nvSpPr>
              <p:spPr>
                <a:xfrm>
                  <a:off x="7332567" y="208828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B5DDD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ALB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19534BED-1142-43B7-CE19-792C92B4FF75}"/>
                    </a:ext>
                  </a:extLst>
                </p:cNvPr>
                <p:cNvGrpSpPr/>
                <p:nvPr/>
              </p:nvGrpSpPr>
              <p:grpSpPr>
                <a:xfrm>
                  <a:off x="1395667" y="3208306"/>
                  <a:ext cx="1169415" cy="901407"/>
                  <a:chOff x="1395667" y="3208306"/>
                  <a:chExt cx="1169415" cy="901407"/>
                </a:xfrm>
              </p:grpSpPr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0C4132B9-1838-F3E8-6F4C-C95B5F5C48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2463" y="3208306"/>
                    <a:ext cx="291137" cy="40005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72C0E76-4D0B-37F2-A406-C044ED99A9F8}"/>
                      </a:ext>
                    </a:extLst>
                  </p:cNvPr>
                  <p:cNvSpPr txBox="1"/>
                  <p:nvPr/>
                </p:nvSpPr>
                <p:spPr>
                  <a:xfrm>
                    <a:off x="1395667" y="3586493"/>
                    <a:ext cx="116941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Arikaree Glacier</a:t>
                    </a:r>
                  </a:p>
                </p:txBody>
              </p:sp>
            </p:grp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41806D-DF9D-FAB2-E27B-81D579A1B370}"/>
                </a:ext>
              </a:extLst>
            </p:cNvPr>
            <p:cNvSpPr txBox="1"/>
            <p:nvPr/>
          </p:nvSpPr>
          <p:spPr>
            <a:xfrm>
              <a:off x="1851430" y="2038942"/>
              <a:ext cx="683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211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73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ADB5F-196D-D736-8188-48848B37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02DCB11-9236-96AB-8614-48F1A0ECA4CF}"/>
              </a:ext>
            </a:extLst>
          </p:cNvPr>
          <p:cNvGrpSpPr/>
          <p:nvPr/>
        </p:nvGrpSpPr>
        <p:grpSpPr>
          <a:xfrm>
            <a:off x="537025" y="1978270"/>
            <a:ext cx="11117950" cy="3147646"/>
            <a:chOff x="194854" y="1688122"/>
            <a:chExt cx="11117950" cy="314764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0508BD6-FF00-BE45-6775-C19E088BA7C1}"/>
                </a:ext>
              </a:extLst>
            </p:cNvPr>
            <p:cNvGrpSpPr/>
            <p:nvPr/>
          </p:nvGrpSpPr>
          <p:grpSpPr>
            <a:xfrm>
              <a:off x="194854" y="1688122"/>
              <a:ext cx="11117950" cy="3147646"/>
              <a:chOff x="194854" y="1688122"/>
              <a:chExt cx="11117950" cy="314764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DAF85DF-5297-4CCE-F74E-0F330B470779}"/>
                  </a:ext>
                </a:extLst>
              </p:cNvPr>
              <p:cNvGrpSpPr/>
              <p:nvPr/>
            </p:nvGrpSpPr>
            <p:grpSpPr>
              <a:xfrm>
                <a:off x="194854" y="1688122"/>
                <a:ext cx="11117950" cy="3147646"/>
                <a:chOff x="194854" y="1688122"/>
                <a:chExt cx="11117950" cy="3147646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734D863-A5A0-2919-D448-7F9993683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6" t="12684" b="16196"/>
                <a:stretch/>
              </p:blipFill>
              <p:spPr>
                <a:xfrm>
                  <a:off x="194854" y="1688122"/>
                  <a:ext cx="5662294" cy="2848708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5738C22-74BC-105F-CD2B-EA670ED6BC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86" t="12684" b="16196"/>
                <a:stretch/>
              </p:blipFill>
              <p:spPr>
                <a:xfrm>
                  <a:off x="5694509" y="1688122"/>
                  <a:ext cx="5618295" cy="2848708"/>
                </a:xfrm>
                <a:prstGeom prst="rect">
                  <a:avLst/>
                </a:prstGeom>
              </p:spPr>
            </p:pic>
            <p:pic>
              <p:nvPicPr>
                <p:cNvPr id="3" name="Picture 2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5764D73-D0E6-F071-35BB-04527D40AB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317" t="27778" r="13511" b="58760"/>
                <a:stretch/>
              </p:blipFill>
              <p:spPr>
                <a:xfrm>
                  <a:off x="281318" y="1907925"/>
                  <a:ext cx="545123" cy="553916"/>
                </a:xfrm>
                <a:prstGeom prst="rect">
                  <a:avLst/>
                </a:prstGeom>
              </p:spPr>
            </p:pic>
            <p:pic>
              <p:nvPicPr>
                <p:cNvPr id="5" name="Picture 4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F6DBC821-F820-339C-89E6-41F1183454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909" t="26068" r="11440" b="49145"/>
                <a:stretch/>
              </p:blipFill>
              <p:spPr>
                <a:xfrm>
                  <a:off x="5773268" y="1907925"/>
                  <a:ext cx="633047" cy="1019908"/>
                </a:xfrm>
                <a:prstGeom prst="rect">
                  <a:avLst/>
                </a:prstGeom>
              </p:spPr>
            </p:pic>
            <p:pic>
              <p:nvPicPr>
                <p:cNvPr id="9" name="Picture 8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F5107C6-6F12-348F-4B57-99A8696F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791" t="84403" r="4635" b="8333"/>
                <a:stretch/>
              </p:blipFill>
              <p:spPr>
                <a:xfrm>
                  <a:off x="3913695" y="4536830"/>
                  <a:ext cx="3719146" cy="298938"/>
                </a:xfrm>
                <a:prstGeom prst="rect">
                  <a:avLst/>
                </a:prstGeom>
              </p:spPr>
            </p:pic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B19505-6920-6EA2-43E8-41FF9A637153}"/>
                  </a:ext>
                </a:extLst>
              </p:cNvPr>
              <p:cNvSpPr/>
              <p:nvPr/>
            </p:nvSpPr>
            <p:spPr>
              <a:xfrm>
                <a:off x="9821009" y="2356338"/>
                <a:ext cx="131884" cy="286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9BAEA0-41DF-B638-D674-545794F9F318}"/>
                </a:ext>
              </a:extLst>
            </p:cNvPr>
            <p:cNvSpPr/>
            <p:nvPr/>
          </p:nvSpPr>
          <p:spPr>
            <a:xfrm>
              <a:off x="4003409" y="2324800"/>
              <a:ext cx="131884" cy="286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133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9B615-E4B8-F8EA-098E-B542C118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74228-A007-9544-8CF4-B6F0F3208D68}"/>
              </a:ext>
            </a:extLst>
          </p:cNvPr>
          <p:cNvGrpSpPr/>
          <p:nvPr/>
        </p:nvGrpSpPr>
        <p:grpSpPr>
          <a:xfrm>
            <a:off x="3691974" y="939772"/>
            <a:ext cx="6233098" cy="4826978"/>
            <a:chOff x="3691974" y="939772"/>
            <a:chExt cx="6233098" cy="48269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D58433-BED5-0D55-D26F-163193F8C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15" b="14815"/>
            <a:stretch/>
          </p:blipFill>
          <p:spPr>
            <a:xfrm>
              <a:off x="3691974" y="939772"/>
              <a:ext cx="5244353" cy="48269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05527A-F7D0-C05D-D386-1D0A4894357A}"/>
                </a:ext>
              </a:extLst>
            </p:cNvPr>
            <p:cNvSpPr txBox="1"/>
            <p:nvPr/>
          </p:nvSpPr>
          <p:spPr>
            <a:xfrm>
              <a:off x="8579832" y="2692312"/>
              <a:ext cx="1345240" cy="90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baseflow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spring snowmelt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falling limb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E386FCB-6D7C-0FED-B3A1-07B94091AC54}"/>
                </a:ext>
              </a:extLst>
            </p:cNvPr>
            <p:cNvCxnSpPr/>
            <p:nvPr/>
          </p:nvCxnSpPr>
          <p:spPr>
            <a:xfrm flipV="1">
              <a:off x="8704527" y="3142435"/>
              <a:ext cx="114300" cy="95416"/>
            </a:xfrm>
            <a:prstGeom prst="line">
              <a:avLst/>
            </a:prstGeom>
            <a:ln w="28575">
              <a:solidFill>
                <a:srgbClr val="00008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936691-E7FD-D89D-DFD8-B4163664A191}"/>
                </a:ext>
              </a:extLst>
            </p:cNvPr>
            <p:cNvCxnSpPr/>
            <p:nvPr/>
          </p:nvCxnSpPr>
          <p:spPr>
            <a:xfrm flipV="1">
              <a:off x="8704527" y="3305553"/>
              <a:ext cx="114300" cy="95416"/>
            </a:xfrm>
            <a:prstGeom prst="line">
              <a:avLst/>
            </a:prstGeom>
            <a:ln w="28575">
              <a:solidFill>
                <a:srgbClr val="548B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D8FE787-DE04-A711-3E81-2BC65FBAE4A8}"/>
                </a:ext>
              </a:extLst>
            </p:cNvPr>
            <p:cNvCxnSpPr/>
            <p:nvPr/>
          </p:nvCxnSpPr>
          <p:spPr>
            <a:xfrm flipV="1">
              <a:off x="8690944" y="3468671"/>
              <a:ext cx="114300" cy="95416"/>
            </a:xfrm>
            <a:prstGeom prst="line">
              <a:avLst/>
            </a:prstGeom>
            <a:ln w="28575">
              <a:solidFill>
                <a:srgbClr val="CD9B1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284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0FC7F6C-794F-0521-C7BD-C711B5343D60}"/>
              </a:ext>
            </a:extLst>
          </p:cNvPr>
          <p:cNvGrpSpPr/>
          <p:nvPr/>
        </p:nvGrpSpPr>
        <p:grpSpPr>
          <a:xfrm>
            <a:off x="2017505" y="902180"/>
            <a:ext cx="7772416" cy="4114807"/>
            <a:chOff x="2209792" y="1371596"/>
            <a:chExt cx="7772416" cy="41148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F47AA8-3BC2-F7FC-8A2C-D731569C7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9792" y="1371596"/>
              <a:ext cx="7772416" cy="4114807"/>
            </a:xfrm>
            <a:prstGeom prst="rect">
              <a:avLst/>
            </a:prstGeom>
          </p:spPr>
        </p:pic>
        <p:pic>
          <p:nvPicPr>
            <p:cNvPr id="4" name="Picture 3" descr="A diagram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AD6319C9-F913-4309-38C5-5A596F363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03" t="28866" r="1746" b="38373"/>
            <a:stretch/>
          </p:blipFill>
          <p:spPr>
            <a:xfrm>
              <a:off x="8869845" y="2080966"/>
              <a:ext cx="1112363" cy="1348034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75260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123A55-AE0B-C20C-175D-72983AB086BB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81B9C3-65B9-81EA-9B68-129DCE43C992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259714" y="480148"/>
              <a:chExt cx="11582532" cy="540153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79691B1-DD7E-5284-2D7E-0D7EC3208EC8}"/>
                  </a:ext>
                </a:extLst>
              </p:cNvPr>
              <p:cNvGrpSpPr/>
              <p:nvPr/>
            </p:nvGrpSpPr>
            <p:grpSpPr>
              <a:xfrm>
                <a:off x="25971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2A02B19-A8EB-CDD7-09C0-FBA1789D28BC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398251" cy="5209339"/>
                  <a:chOff x="396874" y="461860"/>
                  <a:chExt cx="11398251" cy="5209339"/>
                </a:xfrm>
              </p:grpSpPr>
              <p:pic>
                <p:nvPicPr>
                  <p:cNvPr id="21" name="Picture 20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260DE35B-3DC0-F6D0-9EB0-2738228A47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107" t="30225" r="4658" b="30770"/>
                  <a:stretch/>
                </p:blipFill>
                <p:spPr>
                  <a:xfrm>
                    <a:off x="8931654" y="4377411"/>
                    <a:ext cx="2072122" cy="1293788"/>
                  </a:xfrm>
                  <a:prstGeom prst="rect">
                    <a:avLst/>
                  </a:prstGeom>
                </p:spPr>
              </p:pic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BECB28CD-ED6C-146C-6045-65BB53EB3117}"/>
                      </a:ext>
                    </a:extLst>
                  </p:cNvPr>
                  <p:cNvGrpSpPr/>
                  <p:nvPr/>
                </p:nvGrpSpPr>
                <p:grpSpPr>
                  <a:xfrm>
                    <a:off x="396874" y="461860"/>
                    <a:ext cx="11398251" cy="4875368"/>
                    <a:chOff x="396874" y="461860"/>
                    <a:chExt cx="11398251" cy="4875368"/>
                  </a:xfrm>
                </p:grpSpPr>
                <p:pic>
                  <p:nvPicPr>
                    <p:cNvPr id="23" name="Picture 22" descr="A map of a large animal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633DC96E-BBA8-8124-5D36-2F3C0B6B65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000000">
                            <a:alpha val="0"/>
                          </a:srgbClr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48" t="21368" r="1301" b="25020"/>
                    <a:stretch/>
                  </p:blipFill>
                  <p:spPr>
                    <a:xfrm>
                      <a:off x="396874" y="461860"/>
                      <a:ext cx="11398251" cy="487536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3AF4D9AC-4F85-7083-146C-9649596036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97292" y="1821988"/>
                      <a:ext cx="1073796" cy="2322295"/>
                      <a:chOff x="8777567" y="2520893"/>
                      <a:chExt cx="1073796" cy="2322295"/>
                    </a:xfrm>
                  </p:grpSpPr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662BF0B2-889A-8AFF-8976-1F4AC04295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2862236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1.25%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4F157E57-6E6E-411D-80F7-0715651BBF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4194068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27.6%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FD4A7C8-9561-91CB-407D-3B5932D5F5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190724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23.8%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F854245D-D5DD-A656-A7BF-8040048A31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9" y="384770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14.8%</a:t>
                        </a:r>
                      </a:p>
                    </p:txBody>
                  </p: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7143ABE0-58EA-B060-19A7-5004A98045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52755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5.17%</a:t>
                        </a:r>
                      </a:p>
                    </p:txBody>
                  </p: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C702C68F-1A4D-6527-B8B7-697DEB7822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72" y="2520893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27.3%</a:t>
                        </a: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1B31C81F-56FE-6338-C816-0707A60655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4535411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0.07%</a:t>
                        </a:r>
                      </a:p>
                    </p:txBody>
                  </p:sp>
                </p:grpSp>
              </p:grp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03427B-8C53-12F7-58C4-D4C345154624}"/>
                    </a:ext>
                  </a:extLst>
                </p:cNvPr>
                <p:cNvSpPr txBox="1"/>
                <p:nvPr/>
              </p:nvSpPr>
              <p:spPr>
                <a:xfrm>
                  <a:off x="8252600" y="769059"/>
                  <a:ext cx="358964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Total drainage area: 5.5 km</a:t>
                  </a:r>
                  <a:r>
                    <a: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Elevation: 3748 m at Arikaree Glacier to 3352 m at Albion outlet</a:t>
                  </a:r>
                  <a:endPara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FA748DB-370E-B25F-3E68-B0B973C93079}"/>
                    </a:ext>
                  </a:extLst>
                </p:cNvPr>
                <p:cNvGrpSpPr/>
                <p:nvPr/>
              </p:nvGrpSpPr>
              <p:grpSpPr>
                <a:xfrm>
                  <a:off x="1605953" y="5512353"/>
                  <a:ext cx="6339509" cy="369332"/>
                  <a:chOff x="1842463" y="6318757"/>
                  <a:chExt cx="6339509" cy="369332"/>
                </a:xfrm>
              </p:grpSpPr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10562EC1-213E-70ED-2C4F-8E27B2D1B50B}"/>
                      </a:ext>
                    </a:extLst>
                  </p:cNvPr>
                  <p:cNvCxnSpPr/>
                  <p:nvPr/>
                </p:nvCxnSpPr>
                <p:spPr>
                  <a:xfrm>
                    <a:off x="1842463" y="6318757"/>
                    <a:ext cx="6339509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E0CDDC5-2AA9-99BB-7DA6-9D009C890DBF}"/>
                      </a:ext>
                    </a:extLst>
                  </p:cNvPr>
                  <p:cNvSpPr txBox="1"/>
                  <p:nvPr/>
                </p:nvSpPr>
                <p:spPr>
                  <a:xfrm>
                    <a:off x="4163853" y="6318757"/>
                    <a:ext cx="1696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Flow direction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97EE685-1C83-8F62-B6DC-2BCB23472260}"/>
                  </a:ext>
                </a:extLst>
              </p:cNvPr>
              <p:cNvGrpSpPr/>
              <p:nvPr/>
            </p:nvGrpSpPr>
            <p:grpSpPr>
              <a:xfrm>
                <a:off x="1127396" y="576205"/>
                <a:ext cx="7010690" cy="2790865"/>
                <a:chOff x="1395667" y="1318848"/>
                <a:chExt cx="7010690" cy="2790865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E4CC11C-32B8-FCBA-C54D-832D8761053A}"/>
                    </a:ext>
                  </a:extLst>
                </p:cNvPr>
                <p:cNvSpPr txBox="1"/>
                <p:nvPr/>
              </p:nvSpPr>
              <p:spPr>
                <a:xfrm>
                  <a:off x="2416267" y="1804477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0638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GL5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7EBB4BB-AA0F-E584-69DB-1EBC9FFB1A26}"/>
                    </a:ext>
                  </a:extLst>
                </p:cNvPr>
                <p:cNvSpPr txBox="1"/>
                <p:nvPr/>
              </p:nvSpPr>
              <p:spPr>
                <a:xfrm>
                  <a:off x="4841444" y="1318848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398D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GL4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188F84-F737-3ED2-D5EF-BBD8F261A24D}"/>
                    </a:ext>
                  </a:extLst>
                </p:cNvPr>
                <p:cNvSpPr txBox="1"/>
                <p:nvPr/>
              </p:nvSpPr>
              <p:spPr>
                <a:xfrm>
                  <a:off x="6144262" y="137451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81C4E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GL3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67FBCDA-CADA-C720-0A22-0C0BB25620C9}"/>
                    </a:ext>
                  </a:extLst>
                </p:cNvPr>
                <p:cNvSpPr txBox="1"/>
                <p:nvPr/>
              </p:nvSpPr>
              <p:spPr>
                <a:xfrm>
                  <a:off x="7332567" y="208828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B5DDD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ALB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D7D7BAE-912E-9CD3-D539-103660B62A60}"/>
                    </a:ext>
                  </a:extLst>
                </p:cNvPr>
                <p:cNvGrpSpPr/>
                <p:nvPr/>
              </p:nvGrpSpPr>
              <p:grpSpPr>
                <a:xfrm>
                  <a:off x="1395667" y="3208306"/>
                  <a:ext cx="1169415" cy="901407"/>
                  <a:chOff x="1395667" y="3208306"/>
                  <a:chExt cx="1169415" cy="901407"/>
                </a:xfrm>
              </p:grpSpPr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58BC90CF-A738-102F-A1D5-1B51DFC2E7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2463" y="3208306"/>
                    <a:ext cx="291137" cy="40005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06FE316-7910-8F43-A394-5DB16C154C2F}"/>
                      </a:ext>
                    </a:extLst>
                  </p:cNvPr>
                  <p:cNvSpPr txBox="1"/>
                  <p:nvPr/>
                </p:nvSpPr>
                <p:spPr>
                  <a:xfrm>
                    <a:off x="1395667" y="3586493"/>
                    <a:ext cx="116941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Arikaree Glacier</a:t>
                    </a:r>
                  </a:p>
                </p:txBody>
              </p:sp>
            </p:grpSp>
          </p:grp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EA31532-D2D0-7401-33D1-EF615D1BC974}"/>
                </a:ext>
              </a:extLst>
            </p:cNvPr>
            <p:cNvSpPr/>
            <p:nvPr/>
          </p:nvSpPr>
          <p:spPr>
            <a:xfrm>
              <a:off x="2027208" y="2178752"/>
              <a:ext cx="69011" cy="77637"/>
            </a:xfrm>
            <a:prstGeom prst="ellipse">
              <a:avLst/>
            </a:prstGeom>
            <a:solidFill>
              <a:srgbClr val="FF69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965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9CF0849-FCA0-5563-D316-E857B8E442DF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566396-B4ED-43D6-1724-81BAD858CDF5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304734" y="480148"/>
              <a:chExt cx="11582532" cy="54015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6463A1B-2552-E666-2864-74120D90DC97}"/>
                  </a:ext>
                </a:extLst>
              </p:cNvPr>
              <p:cNvGrpSpPr/>
              <p:nvPr/>
            </p:nvGrpSpPr>
            <p:grpSpPr>
              <a:xfrm>
                <a:off x="30473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4DD015D-50C9-C544-4825-C43C49D6049D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582532" cy="5401537"/>
                  <a:chOff x="259714" y="480148"/>
                  <a:chExt cx="11582532" cy="5401537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7B5AAB46-23C8-1ED6-B3A9-593D579D3316}"/>
                      </a:ext>
                    </a:extLst>
                  </p:cNvPr>
                  <p:cNvGrpSpPr/>
                  <p:nvPr/>
                </p:nvGrpSpPr>
                <p:grpSpPr>
                  <a:xfrm>
                    <a:off x="259714" y="480148"/>
                    <a:ext cx="11398251" cy="5209339"/>
                    <a:chOff x="396874" y="461860"/>
                    <a:chExt cx="11398251" cy="5209339"/>
                  </a:xfrm>
                </p:grpSpPr>
                <p:pic>
                  <p:nvPicPr>
                    <p:cNvPr id="7" name="Picture 6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876BD1C7-EC1B-A4F0-919C-874C0D3016A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07" t="30225" r="4658" b="30770"/>
                    <a:stretch/>
                  </p:blipFill>
                  <p:spPr>
                    <a:xfrm>
                      <a:off x="8931654" y="4377411"/>
                      <a:ext cx="2072122" cy="129378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941AD726-8126-2244-18E7-F2DBB7100C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6874" y="461860"/>
                      <a:ext cx="11398251" cy="4875368"/>
                      <a:chOff x="396874" y="461860"/>
                      <a:chExt cx="11398251" cy="4875368"/>
                    </a:xfrm>
                  </p:grpSpPr>
                  <p:pic>
                    <p:nvPicPr>
                      <p:cNvPr id="5" name="Picture 4" descr="A map of a large animal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274C6712-FC1F-8B81-EB19-47B0A37CA9E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clrChange>
                          <a:clrFrom>
                            <a:srgbClr val="000000">
                              <a:alpha val="0"/>
                            </a:srgbClr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848" t="21368" r="1301" b="25020"/>
                      <a:stretch/>
                    </p:blipFill>
                    <p:spPr>
                      <a:xfrm>
                        <a:off x="396874" y="461860"/>
                        <a:ext cx="11398251" cy="4875368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" name="Group 14">
                        <a:extLst>
                          <a:ext uri="{FF2B5EF4-FFF2-40B4-BE49-F238E27FC236}">
                            <a16:creationId xmlns:a16="http://schemas.microsoft.com/office/drawing/2014/main" id="{B10FB999-7AB2-5579-E3D4-C4FD6653F6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97292" y="1821988"/>
                        <a:ext cx="1073796" cy="2322295"/>
                        <a:chOff x="8777567" y="2520893"/>
                        <a:chExt cx="1073796" cy="2322295"/>
                      </a:xfrm>
                    </p:grpSpPr>
                    <p:sp>
                      <p:nvSpPr>
                        <p:cNvPr id="8" name="TextBox 7">
                          <a:extLst>
                            <a:ext uri="{FF2B5EF4-FFF2-40B4-BE49-F238E27FC236}">
                              <a16:creationId xmlns:a16="http://schemas.microsoft.com/office/drawing/2014/main" id="{703D962C-A458-BF55-1614-02D70C0F875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2862236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1.25%</a:t>
                          </a:r>
                        </a:p>
                      </p:txBody>
                    </p:sp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AA906789-CBF2-0EA0-4C8E-688E1D57FDA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4194068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27.6%</a:t>
                          </a:r>
                        </a:p>
                      </p:txBody>
                    </p:sp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6ABBEA39-D2A3-7DD0-74E6-A350ED5D82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190724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23.8%</a:t>
                          </a: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BF413474-D724-6B2B-CEE9-ACAB2C3DF07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9" y="384770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14.8%</a:t>
                          </a:r>
                        </a:p>
                      </p:txBody>
                    </p:sp>
                    <p:sp>
                      <p:nvSpPr>
                        <p:cNvPr id="12" name="TextBox 11">
                          <a:extLst>
                            <a:ext uri="{FF2B5EF4-FFF2-40B4-BE49-F238E27FC236}">
                              <a16:creationId xmlns:a16="http://schemas.microsoft.com/office/drawing/2014/main" id="{E8DC7E89-F1F3-38A2-7C89-B9370E2A7A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52755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5.17%</a:t>
                          </a:r>
                        </a:p>
                      </p:txBody>
                    </p:sp>
                    <p:sp>
                      <p:nvSpPr>
                        <p:cNvPr id="13" name="TextBox 12">
                          <a:extLst>
                            <a:ext uri="{FF2B5EF4-FFF2-40B4-BE49-F238E27FC236}">
                              <a16:creationId xmlns:a16="http://schemas.microsoft.com/office/drawing/2014/main" id="{66F2E2EB-5A20-990A-E417-781A194D9B5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72" y="2520893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27.3%</a:t>
                          </a:r>
                        </a:p>
                      </p:txBody>
                    </p:sp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0F98E140-4D83-F87F-FCA5-A5199BD877C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4535411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0.07%</a:t>
                          </a:r>
                        </a:p>
                      </p:txBody>
                    </p:sp>
                  </p:grpSp>
                </p:grpSp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DA1289A-4430-9BF7-F977-93B938172185}"/>
                      </a:ext>
                    </a:extLst>
                  </p:cNvPr>
                  <p:cNvSpPr txBox="1"/>
                  <p:nvPr/>
                </p:nvSpPr>
                <p:spPr>
                  <a:xfrm>
                    <a:off x="8252600" y="769059"/>
                    <a:ext cx="358964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Total drainage area: 5.5 km</a:t>
                    </a:r>
                    <a:r>
                      <a:rPr lang="en-US" sz="1600" baseline="30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</a:p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Elevation: 3748 m at Arikaree Glacier to 3352 m at Albion outlet</a:t>
                    </a:r>
                    <a:endPara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BB512AB-466A-BBD9-A258-7AB010909A64}"/>
                      </a:ext>
                    </a:extLst>
                  </p:cNvPr>
                  <p:cNvGrpSpPr/>
                  <p:nvPr/>
                </p:nvGrpSpPr>
                <p:grpSpPr>
                  <a:xfrm>
                    <a:off x="1605953" y="5512353"/>
                    <a:ext cx="6339509" cy="369332"/>
                    <a:chOff x="1842463" y="6318757"/>
                    <a:chExt cx="6339509" cy="369332"/>
                  </a:xfrm>
                </p:grpSpPr>
                <p:cxnSp>
                  <p:nvCxnSpPr>
                    <p:cNvPr id="20" name="Straight Arrow Connector 19">
                      <a:extLst>
                        <a:ext uri="{FF2B5EF4-FFF2-40B4-BE49-F238E27FC236}">
                          <a16:creationId xmlns:a16="http://schemas.microsoft.com/office/drawing/2014/main" id="{154F9667-B451-9007-9CE5-73B4902DBE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842463" y="6318757"/>
                      <a:ext cx="6339509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17BFEB7-8980-7C7B-299C-EA7F594701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3853" y="6318757"/>
                      <a:ext cx="16967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Flow direction</a:t>
                      </a:r>
                    </a:p>
                  </p:txBody>
                </p:sp>
              </p:grp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9871EAF-8269-EA80-11BA-A63C8A241CCE}"/>
                    </a:ext>
                  </a:extLst>
                </p:cNvPr>
                <p:cNvGrpSpPr/>
                <p:nvPr/>
              </p:nvGrpSpPr>
              <p:grpSpPr>
                <a:xfrm>
                  <a:off x="1127396" y="576205"/>
                  <a:ext cx="7010690" cy="2790865"/>
                  <a:chOff x="1395667" y="1318848"/>
                  <a:chExt cx="7010690" cy="2790865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0789F3F-66FD-56BF-ACD2-2B4CDA4B4E3D}"/>
                      </a:ext>
                    </a:extLst>
                  </p:cNvPr>
                  <p:cNvSpPr txBox="1"/>
                  <p:nvPr/>
                </p:nvSpPr>
                <p:spPr>
                  <a:xfrm>
                    <a:off x="2416267" y="1804477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0638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GL5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2FB0C6A-3570-1DE7-FA42-BCDF155AC1B2}"/>
                      </a:ext>
                    </a:extLst>
                  </p:cNvPr>
                  <p:cNvSpPr txBox="1"/>
                  <p:nvPr/>
                </p:nvSpPr>
                <p:spPr>
                  <a:xfrm>
                    <a:off x="4841444" y="1318848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398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GL4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1FC34F7-525B-8DE6-FB69-C6AA27A116CF}"/>
                      </a:ext>
                    </a:extLst>
                  </p:cNvPr>
                  <p:cNvSpPr txBox="1"/>
                  <p:nvPr/>
                </p:nvSpPr>
                <p:spPr>
                  <a:xfrm>
                    <a:off x="6144262" y="137451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81C4E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GL3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CCDDCFF-E970-1839-EFD6-91F7A80AD9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32567" y="208828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B5DDD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ALB</a:t>
                    </a:r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FD024944-368C-D44B-09A3-AFFD6C88FF00}"/>
                      </a:ext>
                    </a:extLst>
                  </p:cNvPr>
                  <p:cNvGrpSpPr/>
                  <p:nvPr/>
                </p:nvGrpSpPr>
                <p:grpSpPr>
                  <a:xfrm>
                    <a:off x="1395667" y="3208306"/>
                    <a:ext cx="1169415" cy="901407"/>
                    <a:chOff x="1395667" y="3208306"/>
                    <a:chExt cx="1169415" cy="901407"/>
                  </a:xfrm>
                </p:grpSpPr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3C5AD513-EAC2-5FE3-52F9-EE36364683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42463" y="3208306"/>
                      <a:ext cx="291137" cy="40005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B7F80281-8CED-18D3-BF03-37B9AB11A1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5667" y="3586493"/>
                      <a:ext cx="116941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Arikaree Glacier</a:t>
                      </a:r>
                    </a:p>
                  </p:txBody>
                </p:sp>
              </p:grpSp>
            </p:grp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C535D204-5D2A-14C9-77E3-53213D092EE4}"/>
                  </a:ext>
                </a:extLst>
              </p:cNvPr>
              <p:cNvSpPr/>
              <p:nvPr/>
            </p:nvSpPr>
            <p:spPr>
              <a:xfrm>
                <a:off x="2027208" y="2178752"/>
                <a:ext cx="69011" cy="77637"/>
              </a:xfrm>
              <a:prstGeom prst="ellipse">
                <a:avLst/>
              </a:prstGeom>
              <a:solidFill>
                <a:srgbClr val="FF69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65D45-858C-551E-DC6F-8D5374E3183C}"/>
                </a:ext>
              </a:extLst>
            </p:cNvPr>
            <p:cNvSpPr txBox="1"/>
            <p:nvPr/>
          </p:nvSpPr>
          <p:spPr>
            <a:xfrm>
              <a:off x="1858590" y="1972483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53FBFF-85E8-2860-492E-3A1D27D03A8D}"/>
                </a:ext>
              </a:extLst>
            </p:cNvPr>
            <p:cNvSpPr txBox="1"/>
            <p:nvPr/>
          </p:nvSpPr>
          <p:spPr>
            <a:xfrm>
              <a:off x="3571788" y="1743586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02480E-712E-EB53-319D-1641ADC4C33B}"/>
                </a:ext>
              </a:extLst>
            </p:cNvPr>
            <p:cNvSpPr txBox="1"/>
            <p:nvPr/>
          </p:nvSpPr>
          <p:spPr>
            <a:xfrm>
              <a:off x="3986512" y="15896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8B4145-1CC2-0E7E-6697-6EA65CA94A6E}"/>
                </a:ext>
              </a:extLst>
            </p:cNvPr>
            <p:cNvSpPr txBox="1"/>
            <p:nvPr/>
          </p:nvSpPr>
          <p:spPr>
            <a:xfrm>
              <a:off x="4714556" y="1624119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87E9E-4443-66AD-0CFE-63C50E1EAD85}"/>
                </a:ext>
              </a:extLst>
            </p:cNvPr>
            <p:cNvSpPr txBox="1"/>
            <p:nvPr/>
          </p:nvSpPr>
          <p:spPr>
            <a:xfrm>
              <a:off x="4963531" y="137744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BF29EC-D936-DF78-D105-7A10B13E4AD2}"/>
                </a:ext>
              </a:extLst>
            </p:cNvPr>
            <p:cNvSpPr txBox="1"/>
            <p:nvPr/>
          </p:nvSpPr>
          <p:spPr>
            <a:xfrm>
              <a:off x="5420653" y="133848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2EE62A-2DA0-2C49-0C84-A8169D3AFAA1}"/>
                </a:ext>
              </a:extLst>
            </p:cNvPr>
            <p:cNvSpPr txBox="1"/>
            <p:nvPr/>
          </p:nvSpPr>
          <p:spPr>
            <a:xfrm>
              <a:off x="3251735" y="194861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68C286-A32D-863B-E7A8-C878F232217D}"/>
                </a:ext>
              </a:extLst>
            </p:cNvPr>
            <p:cNvSpPr txBox="1"/>
            <p:nvPr/>
          </p:nvSpPr>
          <p:spPr>
            <a:xfrm>
              <a:off x="5717417" y="196012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6698F3-F0ED-70C9-7D6A-D4553563E849}"/>
                </a:ext>
              </a:extLst>
            </p:cNvPr>
            <p:cNvSpPr txBox="1"/>
            <p:nvPr/>
          </p:nvSpPr>
          <p:spPr>
            <a:xfrm>
              <a:off x="5420653" y="2267903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454729-8B29-5CF6-4A1F-64E3626D57EC}"/>
                </a:ext>
              </a:extLst>
            </p:cNvPr>
            <p:cNvSpPr txBox="1"/>
            <p:nvPr/>
          </p:nvSpPr>
          <p:spPr>
            <a:xfrm>
              <a:off x="5874899" y="2313820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F1D677-3D14-C14F-1D5D-3E1FAFF111B4}"/>
                </a:ext>
              </a:extLst>
            </p:cNvPr>
            <p:cNvSpPr txBox="1"/>
            <p:nvPr/>
          </p:nvSpPr>
          <p:spPr>
            <a:xfrm>
              <a:off x="6096000" y="2621597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F9A960-3CBA-6DC9-68C8-2FF539380FD0}"/>
                </a:ext>
              </a:extLst>
            </p:cNvPr>
            <p:cNvSpPr txBox="1"/>
            <p:nvPr/>
          </p:nvSpPr>
          <p:spPr>
            <a:xfrm>
              <a:off x="6508134" y="321425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B48C38-FC93-46CA-6CEC-93B316B267BD}"/>
                </a:ext>
              </a:extLst>
            </p:cNvPr>
            <p:cNvSpPr txBox="1"/>
            <p:nvPr/>
          </p:nvSpPr>
          <p:spPr>
            <a:xfrm>
              <a:off x="7174184" y="26821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458AD6A-A152-24D1-7278-63A42567F8E2}"/>
                </a:ext>
              </a:extLst>
            </p:cNvPr>
            <p:cNvSpPr txBox="1"/>
            <p:nvPr/>
          </p:nvSpPr>
          <p:spPr>
            <a:xfrm>
              <a:off x="7183316" y="327511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C35DC4-49CC-E6DB-F41D-2AE76B0AC07C}"/>
                </a:ext>
              </a:extLst>
            </p:cNvPr>
            <p:cNvSpPr txBox="1"/>
            <p:nvPr/>
          </p:nvSpPr>
          <p:spPr>
            <a:xfrm>
              <a:off x="7487097" y="3611604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31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D92314E-069E-5089-EB12-B92641FAB612}"/>
              </a:ext>
            </a:extLst>
          </p:cNvPr>
          <p:cNvGrpSpPr/>
          <p:nvPr/>
        </p:nvGrpSpPr>
        <p:grpSpPr>
          <a:xfrm>
            <a:off x="1565980" y="457194"/>
            <a:ext cx="8354587" cy="5943612"/>
            <a:chOff x="1565980" y="457194"/>
            <a:chExt cx="8354587" cy="594361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8EBC0D5-5DE8-4B07-9A2D-FA4DCB1ACA20}"/>
                </a:ext>
              </a:extLst>
            </p:cNvPr>
            <p:cNvGrpSpPr/>
            <p:nvPr/>
          </p:nvGrpSpPr>
          <p:grpSpPr>
            <a:xfrm>
              <a:off x="1565980" y="457194"/>
              <a:ext cx="8354587" cy="5943612"/>
              <a:chOff x="2209792" y="457194"/>
              <a:chExt cx="8354587" cy="594361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3331561-875E-F41C-A4E3-02DD4F917F96}"/>
                  </a:ext>
                </a:extLst>
              </p:cNvPr>
              <p:cNvGrpSpPr/>
              <p:nvPr/>
            </p:nvGrpSpPr>
            <p:grpSpPr>
              <a:xfrm>
                <a:off x="2209792" y="457194"/>
                <a:ext cx="8354587" cy="5943612"/>
                <a:chOff x="2209792" y="457194"/>
                <a:chExt cx="8354587" cy="594361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6E90D0E7-6640-82C7-B02B-48A092442935}"/>
                    </a:ext>
                  </a:extLst>
                </p:cNvPr>
                <p:cNvGrpSpPr/>
                <p:nvPr/>
              </p:nvGrpSpPr>
              <p:grpSpPr>
                <a:xfrm>
                  <a:off x="2209792" y="457194"/>
                  <a:ext cx="7772416" cy="5943612"/>
                  <a:chOff x="2209792" y="457194"/>
                  <a:chExt cx="7772416" cy="594361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5E9578BE-20CC-5009-CB73-3CC94B744B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2209792" y="457194"/>
                    <a:ext cx="7772416" cy="5943612"/>
                  </a:xfrm>
                  <a:prstGeom prst="rect">
                    <a:avLst/>
                  </a:prstGeom>
                </p:spPr>
              </p:pic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4271253F-DFDA-22EA-4597-03288F261709}"/>
                      </a:ext>
                    </a:extLst>
                  </p:cNvPr>
                  <p:cNvGrpSpPr/>
                  <p:nvPr/>
                </p:nvGrpSpPr>
                <p:grpSpPr>
                  <a:xfrm>
                    <a:off x="3867995" y="739805"/>
                    <a:ext cx="4818242" cy="4835301"/>
                    <a:chOff x="3867995" y="739805"/>
                    <a:chExt cx="4818242" cy="4835301"/>
                  </a:xfrm>
                </p:grpSpPr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438ADE61-7B19-CEF3-8AD5-2126BDB3F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4814" y="739805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30BF1ED8-0B93-0A4F-94AD-B4592510B1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5447" y="746068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5E3AF389-0D1C-1B14-8608-D2E52FB059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31626" y="746067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802403F-4551-84A3-3979-0C4F75B0C0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7996" y="1885663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DE4175F3-6D26-4388-3EE1-43CE97EB25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1885664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D6F67DD0-43FE-30A1-02E6-FB8EE90D5A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06690" y="1885663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841F735F-D14F-3194-2A69-700CAFBA8E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7995" y="3025259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DAE09E32-B4C0-DB76-E105-8C1662B872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3025259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47469E2E-B72E-8680-AA6C-EC2F30DAD4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31625" y="3028671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BBCB6D0B-1CB3-D4CF-F930-84FB8D7978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9883" y="4173941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3965E50-1CE7-FB15-E028-9674D211BA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4172228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8F0AB065-5F0C-C22E-7A59-448825A121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06690" y="4168267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34A35F84-C6FF-AA17-65FE-FA915B51C8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9883" y="5322623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919F5AE9-A538-EAB3-32D5-481CE9F86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2" y="5319193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9553598D-AE6B-4EBA-4B67-26B47F3DBD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5415" y="5319193"/>
                      <a:ext cx="58685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p:txBody>
                </p:sp>
              </p:grpSp>
            </p:grp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02D2F6E3-24DA-BEAA-21E2-4BE7D21A1B8C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Diamond 2">
                  <a:extLst>
                    <a:ext uri="{FF2B5EF4-FFF2-40B4-BE49-F238E27FC236}">
                      <a16:creationId xmlns:a16="http://schemas.microsoft.com/office/drawing/2014/main" id="{F7C3665C-988E-2787-5B90-1DE91299BD40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9489F2F-0AA5-48F9-23B8-9616E8FC2D62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172835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 and network differ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CA712C-80FC-2B3C-BE01-A68A7B0C2AFD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1542410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 and network differ</a:t>
                  </a:r>
                </a:p>
              </p:txBody>
            </p: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EB9FD8-0EF5-25B5-D5D6-4B87F102A071}"/>
                  </a:ext>
                </a:extLst>
              </p:cNvPr>
              <p:cNvSpPr/>
              <p:nvPr/>
            </p:nvSpPr>
            <p:spPr>
              <a:xfrm>
                <a:off x="3862724" y="5390544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EB09937-2563-F1FB-FD4F-BA8748E67BD7}"/>
                  </a:ext>
                </a:extLst>
              </p:cNvPr>
              <p:cNvSpPr/>
              <p:nvPr/>
            </p:nvSpPr>
            <p:spPr>
              <a:xfrm>
                <a:off x="5911472" y="1957014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4D4959-604A-103E-2391-74E432C6D9D4}"/>
                  </a:ext>
                </a:extLst>
              </p:cNvPr>
              <p:cNvSpPr/>
              <p:nvPr/>
            </p:nvSpPr>
            <p:spPr>
              <a:xfrm>
                <a:off x="5911472" y="4245293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0B9262A-2AD3-D4B5-9214-58E134A25B0B}"/>
                  </a:ext>
                </a:extLst>
              </p:cNvPr>
              <p:cNvSpPr/>
              <p:nvPr/>
            </p:nvSpPr>
            <p:spPr>
              <a:xfrm>
                <a:off x="3865758" y="4245293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B6DF49A-0C95-694F-F41B-1C088FB91A35}"/>
                  </a:ext>
                </a:extLst>
              </p:cNvPr>
              <p:cNvSpPr/>
              <p:nvPr/>
            </p:nvSpPr>
            <p:spPr>
              <a:xfrm>
                <a:off x="3810845" y="1962437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83074D-DD87-7D4E-B1BA-6E2E91E315BB}"/>
                  </a:ext>
                </a:extLst>
              </p:cNvPr>
              <p:cNvSpPr/>
              <p:nvPr/>
            </p:nvSpPr>
            <p:spPr>
              <a:xfrm>
                <a:off x="7940956" y="1954762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9C21A32-644A-679D-B190-DEAE003A8BEF}"/>
                  </a:ext>
                </a:extLst>
              </p:cNvPr>
              <p:cNvSpPr/>
              <p:nvPr/>
            </p:nvSpPr>
            <p:spPr>
              <a:xfrm>
                <a:off x="5911472" y="820550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6DEF689-E36C-AD5B-ADFF-C817CDA6BBE4}"/>
                </a:ext>
              </a:extLst>
            </p:cNvPr>
            <p:cNvGrpSpPr/>
            <p:nvPr/>
          </p:nvGrpSpPr>
          <p:grpSpPr>
            <a:xfrm>
              <a:off x="3034229" y="805217"/>
              <a:ext cx="4367884" cy="4713729"/>
              <a:chOff x="3034229" y="805217"/>
              <a:chExt cx="4367884" cy="4713729"/>
            </a:xfrm>
          </p:grpSpPr>
          <p:sp>
            <p:nvSpPr>
              <p:cNvPr id="36" name="Diamond 35">
                <a:extLst>
                  <a:ext uri="{FF2B5EF4-FFF2-40B4-BE49-F238E27FC236}">
                    <a16:creationId xmlns:a16="http://schemas.microsoft.com/office/drawing/2014/main" id="{71ED23D1-F0F6-F9DC-F254-F80F851493C8}"/>
                  </a:ext>
                </a:extLst>
              </p:cNvPr>
              <p:cNvSpPr/>
              <p:nvPr/>
            </p:nvSpPr>
            <p:spPr>
              <a:xfrm>
                <a:off x="5222819" y="537862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mond 36">
                <a:extLst>
                  <a:ext uri="{FF2B5EF4-FFF2-40B4-BE49-F238E27FC236}">
                    <a16:creationId xmlns:a16="http://schemas.microsoft.com/office/drawing/2014/main" id="{C94A9052-AF38-6443-FFFD-6A647CF18A08}"/>
                  </a:ext>
                </a:extLst>
              </p:cNvPr>
              <p:cNvSpPr/>
              <p:nvPr/>
            </p:nvSpPr>
            <p:spPr>
              <a:xfrm>
                <a:off x="5088039" y="4232019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Diamond 37">
                <a:extLst>
                  <a:ext uri="{FF2B5EF4-FFF2-40B4-BE49-F238E27FC236}">
                    <a16:creationId xmlns:a16="http://schemas.microsoft.com/office/drawing/2014/main" id="{029DAD8C-D737-AD7D-C692-A64B10EEEE31}"/>
                  </a:ext>
                </a:extLst>
              </p:cNvPr>
              <p:cNvSpPr/>
              <p:nvPr/>
            </p:nvSpPr>
            <p:spPr>
              <a:xfrm>
                <a:off x="3034229" y="4232019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Diamond 38">
                <a:extLst>
                  <a:ext uri="{FF2B5EF4-FFF2-40B4-BE49-F238E27FC236}">
                    <a16:creationId xmlns:a16="http://schemas.microsoft.com/office/drawing/2014/main" id="{1C15F47D-3A6E-901D-F162-4B5799F6D21E}"/>
                  </a:ext>
                </a:extLst>
              </p:cNvPr>
              <p:cNvSpPr/>
              <p:nvPr/>
            </p:nvSpPr>
            <p:spPr>
              <a:xfrm>
                <a:off x="7100470" y="1944035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amond 39">
                <a:extLst>
                  <a:ext uri="{FF2B5EF4-FFF2-40B4-BE49-F238E27FC236}">
                    <a16:creationId xmlns:a16="http://schemas.microsoft.com/office/drawing/2014/main" id="{4314A1E3-B5D1-A550-DDC4-6BA7CAF23EA8}"/>
                  </a:ext>
                </a:extLst>
              </p:cNvPr>
              <p:cNvSpPr/>
              <p:nvPr/>
            </p:nvSpPr>
            <p:spPr>
              <a:xfrm>
                <a:off x="5088040" y="194429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40">
                <a:extLst>
                  <a:ext uri="{FF2B5EF4-FFF2-40B4-BE49-F238E27FC236}">
                    <a16:creationId xmlns:a16="http://schemas.microsoft.com/office/drawing/2014/main" id="{9FF01C8D-A74D-3699-D1EF-B8A0D2BCF6D6}"/>
                  </a:ext>
                </a:extLst>
              </p:cNvPr>
              <p:cNvSpPr/>
              <p:nvPr/>
            </p:nvSpPr>
            <p:spPr>
              <a:xfrm>
                <a:off x="5088040" y="805217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Diamond 25">
                <a:extLst>
                  <a:ext uri="{FF2B5EF4-FFF2-40B4-BE49-F238E27FC236}">
                    <a16:creationId xmlns:a16="http://schemas.microsoft.com/office/drawing/2014/main" id="{3AC78D06-29CA-8E49-C15E-452896301714}"/>
                  </a:ext>
                </a:extLst>
              </p:cNvPr>
              <p:cNvSpPr/>
              <p:nvPr/>
            </p:nvSpPr>
            <p:spPr>
              <a:xfrm>
                <a:off x="7242972" y="537862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397DCF5-DA86-53CE-DD46-E08EEB15FC35}"/>
              </a:ext>
            </a:extLst>
          </p:cNvPr>
          <p:cNvSpPr txBox="1"/>
          <p:nvPr/>
        </p:nvSpPr>
        <p:spPr>
          <a:xfrm>
            <a:off x="621102" y="805217"/>
            <a:ext cx="145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</a:t>
            </a:r>
          </a:p>
        </p:txBody>
      </p:sp>
    </p:spTree>
    <p:extLst>
      <p:ext uri="{BB962C8B-B14F-4D97-AF65-F5344CB8AC3E}">
        <p14:creationId xmlns:p14="http://schemas.microsoft.com/office/powerpoint/2010/main" val="158507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9E46C1D-736C-ABB5-3E4B-84596447C8F0}"/>
              </a:ext>
            </a:extLst>
          </p:cNvPr>
          <p:cNvGrpSpPr/>
          <p:nvPr/>
        </p:nvGrpSpPr>
        <p:grpSpPr>
          <a:xfrm>
            <a:off x="705034" y="419471"/>
            <a:ext cx="8750963" cy="6148065"/>
            <a:chOff x="705034" y="419471"/>
            <a:chExt cx="8750963" cy="614806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CCE5F88-FDE7-47E2-6EA5-7DECAFE4262E}"/>
                </a:ext>
              </a:extLst>
            </p:cNvPr>
            <p:cNvGrpSpPr/>
            <p:nvPr/>
          </p:nvGrpSpPr>
          <p:grpSpPr>
            <a:xfrm>
              <a:off x="705034" y="623924"/>
              <a:ext cx="8750963" cy="5943612"/>
              <a:chOff x="791299" y="718804"/>
              <a:chExt cx="8750963" cy="5943612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E2F3BE2-16A7-C203-0A12-B03DD7D4411D}"/>
                  </a:ext>
                </a:extLst>
              </p:cNvPr>
              <p:cNvGrpSpPr/>
              <p:nvPr/>
            </p:nvGrpSpPr>
            <p:grpSpPr>
              <a:xfrm>
                <a:off x="1353723" y="718804"/>
                <a:ext cx="8188539" cy="5943612"/>
                <a:chOff x="1732028" y="638169"/>
                <a:chExt cx="8188539" cy="5943612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35C5C100-B23B-8FEE-7DB0-8F20670A0835}"/>
                    </a:ext>
                  </a:extLst>
                </p:cNvPr>
                <p:cNvGrpSpPr/>
                <p:nvPr/>
              </p:nvGrpSpPr>
              <p:grpSpPr>
                <a:xfrm>
                  <a:off x="1732028" y="638169"/>
                  <a:ext cx="8188539" cy="5943612"/>
                  <a:chOff x="2375840" y="638169"/>
                  <a:chExt cx="8188539" cy="5943612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5308C80D-DC96-D066-ECDA-97835476EF8A}"/>
                      </a:ext>
                    </a:extLst>
                  </p:cNvPr>
                  <p:cNvGrpSpPr/>
                  <p:nvPr/>
                </p:nvGrpSpPr>
                <p:grpSpPr>
                  <a:xfrm>
                    <a:off x="2375840" y="638169"/>
                    <a:ext cx="8188539" cy="5943612"/>
                    <a:chOff x="2375840" y="638169"/>
                    <a:chExt cx="8188539" cy="5943612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A73B05AD-CD15-E726-53D5-DBBE2405E5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75840" y="638169"/>
                      <a:ext cx="7772416" cy="5943612"/>
                      <a:chOff x="2375840" y="638169"/>
                      <a:chExt cx="7772416" cy="5943612"/>
                    </a:xfrm>
                  </p:grpSpPr>
                  <p:pic>
                    <p:nvPicPr>
                      <p:cNvPr id="27" name="Picture 26">
                        <a:extLst>
                          <a:ext uri="{FF2B5EF4-FFF2-40B4-BE49-F238E27FC236}">
                            <a16:creationId xmlns:a16="http://schemas.microsoft.com/office/drawing/2014/main" id="{59545C4C-5E57-9A4A-E02E-91B95118BB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2375840" y="638169"/>
                        <a:ext cx="7772416" cy="5943612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28" name="Group 27">
                        <a:extLst>
                          <a:ext uri="{FF2B5EF4-FFF2-40B4-BE49-F238E27FC236}">
                            <a16:creationId xmlns:a16="http://schemas.microsoft.com/office/drawing/2014/main" id="{710F2E75-68E8-574E-DBB4-F7EAB60C0C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7995" y="739805"/>
                        <a:ext cx="4818242" cy="4835301"/>
                        <a:chOff x="3867995" y="739805"/>
                        <a:chExt cx="4818242" cy="4835301"/>
                      </a:xfrm>
                    </p:grpSpPr>
                    <p:sp>
                      <p:nvSpPr>
                        <p:cNvPr id="29" name="TextBox 28">
                          <a:extLst>
                            <a:ext uri="{FF2B5EF4-FFF2-40B4-BE49-F238E27FC236}">
                              <a16:creationId xmlns:a16="http://schemas.microsoft.com/office/drawing/2014/main" id="{2C039FDC-090B-6EDC-3D54-DAEFF2C3433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34814" y="739805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0" name="TextBox 29">
                          <a:extLst>
                            <a:ext uri="{FF2B5EF4-FFF2-40B4-BE49-F238E27FC236}">
                              <a16:creationId xmlns:a16="http://schemas.microsoft.com/office/drawing/2014/main" id="{FA65FBFB-107D-A913-B529-1B24C787D6D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75447" y="746068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1" name="TextBox 30">
                          <a:extLst>
                            <a:ext uri="{FF2B5EF4-FFF2-40B4-BE49-F238E27FC236}">
                              <a16:creationId xmlns:a16="http://schemas.microsoft.com/office/drawing/2014/main" id="{EE9A58A7-C459-A707-2FEA-973ECC1B075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31626" y="746067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</a:p>
                      </p:txBody>
                    </p:sp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DEAA0DD6-BD21-BBB0-D9FE-21FBA8F8D0E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7996" y="1885663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4D1D7AE8-3870-37DC-B35E-A1028EE1253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3" y="1885664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1C8C1538-A974-D3EE-58EA-62B74E46AE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06690" y="1885663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FFC50DF3-C3DA-A210-3343-7B2F43EC66A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7995" y="3025259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6" name="TextBox 35">
                          <a:extLst>
                            <a:ext uri="{FF2B5EF4-FFF2-40B4-BE49-F238E27FC236}">
                              <a16:creationId xmlns:a16="http://schemas.microsoft.com/office/drawing/2014/main" id="{B98A2C62-EB21-0C86-0AD3-47FD93BFF3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3" y="3025259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A6994890-D496-9A7B-340D-613D68C3246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31625" y="3028671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7FCC3BBE-476F-DA93-DB49-D57388336A8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49883" y="4173941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FF1CC802-68E2-2E93-4EE0-A892B1DF6FA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3" y="4172228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75CC04E8-4E93-54DC-1C13-44DF365B960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06690" y="4168267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</a:p>
                      </p:txBody>
                    </p:sp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FBF01DB4-2A66-09EF-26FF-33C1961B12D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49883" y="5322623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42" name="TextBox 41">
                          <a:extLst>
                            <a:ext uri="{FF2B5EF4-FFF2-40B4-BE49-F238E27FC236}">
                              <a16:creationId xmlns:a16="http://schemas.microsoft.com/office/drawing/2014/main" id="{EE687D77-E94A-7520-15E0-925C2C541C7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2" y="5319193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CADA056A-073F-61A0-1192-E95E138BD2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75415" y="5319193"/>
                          <a:ext cx="586853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</a:p>
                      </p:txBody>
                    </p:sp>
                  </p:grpSp>
                </p:grpSp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F04CEFED-297C-E0FB-B497-ADC4BC6BF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50488" y="4483088"/>
                      <a:ext cx="114300" cy="10351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Diamond 23">
                      <a:extLst>
                        <a:ext uri="{FF2B5EF4-FFF2-40B4-BE49-F238E27FC236}">
                          <a16:creationId xmlns:a16="http://schemas.microsoft.com/office/drawing/2014/main" id="{B3FBBF50-847B-3925-4A17-2D4D231C43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4859" y="4715205"/>
                      <a:ext cx="159141" cy="140320"/>
                    </a:xfrm>
                    <a:prstGeom prst="diamond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89C042B3-8152-B2FD-4E6C-C09E4A84FC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6021" y="4661319"/>
                      <a:ext cx="1728358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Stream and network differ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327F8028-B8A1-D75E-2A5D-9C11DD2495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6021" y="4407889"/>
                      <a:ext cx="1587294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Lake and network differ</a:t>
                      </a:r>
                    </a:p>
                  </p:txBody>
                </p:sp>
              </p:grp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49182BAA-BF7B-9CDD-D547-05574F89F5D7}"/>
                      </a:ext>
                    </a:extLst>
                  </p:cNvPr>
                  <p:cNvSpPr/>
                  <p:nvPr/>
                </p:nvSpPr>
                <p:spPr>
                  <a:xfrm>
                    <a:off x="3888602" y="5399170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93EC841C-A8E6-0052-93ED-CAD373CAA594}"/>
                      </a:ext>
                    </a:extLst>
                  </p:cNvPr>
                  <p:cNvSpPr/>
                  <p:nvPr/>
                </p:nvSpPr>
                <p:spPr>
                  <a:xfrm>
                    <a:off x="5911472" y="1957014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20A436F-3A86-B2C0-5AB3-25038B07B88C}"/>
                      </a:ext>
                    </a:extLst>
                  </p:cNvPr>
                  <p:cNvSpPr/>
                  <p:nvPr/>
                </p:nvSpPr>
                <p:spPr>
                  <a:xfrm>
                    <a:off x="5911472" y="4245293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02685A55-B8D0-450F-9975-AC173C00091B}"/>
                      </a:ext>
                    </a:extLst>
                  </p:cNvPr>
                  <p:cNvSpPr/>
                  <p:nvPr/>
                </p:nvSpPr>
                <p:spPr>
                  <a:xfrm>
                    <a:off x="3891636" y="4253919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01AAB435-F872-8952-2F58-122CEDB3474A}"/>
                      </a:ext>
                    </a:extLst>
                  </p:cNvPr>
                  <p:cNvSpPr/>
                  <p:nvPr/>
                </p:nvSpPr>
                <p:spPr>
                  <a:xfrm>
                    <a:off x="3810845" y="1962437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ACE7A7A-9623-921B-9B61-2202747C5523}"/>
                      </a:ext>
                    </a:extLst>
                  </p:cNvPr>
                  <p:cNvSpPr/>
                  <p:nvPr/>
                </p:nvSpPr>
                <p:spPr>
                  <a:xfrm>
                    <a:off x="7940956" y="1954762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DE045913-6C29-A657-9B83-A6C1C4491ABB}"/>
                      </a:ext>
                    </a:extLst>
                  </p:cNvPr>
                  <p:cNvSpPr/>
                  <p:nvPr/>
                </p:nvSpPr>
                <p:spPr>
                  <a:xfrm>
                    <a:off x="5911472" y="820550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6EC21A7E-F6DD-A291-7640-4F49D285608B}"/>
                    </a:ext>
                  </a:extLst>
                </p:cNvPr>
                <p:cNvGrpSpPr/>
                <p:nvPr/>
              </p:nvGrpSpPr>
              <p:grpSpPr>
                <a:xfrm>
                  <a:off x="5088039" y="805217"/>
                  <a:ext cx="2314074" cy="4713729"/>
                  <a:chOff x="5088039" y="805217"/>
                  <a:chExt cx="2314074" cy="4713729"/>
                </a:xfrm>
              </p:grpSpPr>
              <p:sp>
                <p:nvSpPr>
                  <p:cNvPr id="7" name="Diamond 6">
                    <a:extLst>
                      <a:ext uri="{FF2B5EF4-FFF2-40B4-BE49-F238E27FC236}">
                        <a16:creationId xmlns:a16="http://schemas.microsoft.com/office/drawing/2014/main" id="{45869BDA-928D-6B8A-CC79-42419AE9D1C1}"/>
                      </a:ext>
                    </a:extLst>
                  </p:cNvPr>
                  <p:cNvSpPr/>
                  <p:nvPr/>
                </p:nvSpPr>
                <p:spPr>
                  <a:xfrm>
                    <a:off x="5222819" y="5378626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Diamond 7">
                    <a:extLst>
                      <a:ext uri="{FF2B5EF4-FFF2-40B4-BE49-F238E27FC236}">
                        <a16:creationId xmlns:a16="http://schemas.microsoft.com/office/drawing/2014/main" id="{2FB6E79C-51ED-AA10-59F1-18733A389C86}"/>
                      </a:ext>
                    </a:extLst>
                  </p:cNvPr>
                  <p:cNvSpPr/>
                  <p:nvPr/>
                </p:nvSpPr>
                <p:spPr>
                  <a:xfrm>
                    <a:off x="5088039" y="4232019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Diamond 9">
                    <a:extLst>
                      <a:ext uri="{FF2B5EF4-FFF2-40B4-BE49-F238E27FC236}">
                        <a16:creationId xmlns:a16="http://schemas.microsoft.com/office/drawing/2014/main" id="{F5CC82BE-9913-CD10-A7B0-D945EF2DA026}"/>
                      </a:ext>
                    </a:extLst>
                  </p:cNvPr>
                  <p:cNvSpPr/>
                  <p:nvPr/>
                </p:nvSpPr>
                <p:spPr>
                  <a:xfrm>
                    <a:off x="7100470" y="1944035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Diamond 10">
                    <a:extLst>
                      <a:ext uri="{FF2B5EF4-FFF2-40B4-BE49-F238E27FC236}">
                        <a16:creationId xmlns:a16="http://schemas.microsoft.com/office/drawing/2014/main" id="{172A719D-5BA1-E274-F49D-B95477307904}"/>
                      </a:ext>
                    </a:extLst>
                  </p:cNvPr>
                  <p:cNvSpPr/>
                  <p:nvPr/>
                </p:nvSpPr>
                <p:spPr>
                  <a:xfrm>
                    <a:off x="5088040" y="1944296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Diamond 11">
                    <a:extLst>
                      <a:ext uri="{FF2B5EF4-FFF2-40B4-BE49-F238E27FC236}">
                        <a16:creationId xmlns:a16="http://schemas.microsoft.com/office/drawing/2014/main" id="{17D2C5AF-D6AF-706A-B7FA-3B809C430A32}"/>
                      </a:ext>
                    </a:extLst>
                  </p:cNvPr>
                  <p:cNvSpPr/>
                  <p:nvPr/>
                </p:nvSpPr>
                <p:spPr>
                  <a:xfrm>
                    <a:off x="5088040" y="805217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Diamond 12">
                    <a:extLst>
                      <a:ext uri="{FF2B5EF4-FFF2-40B4-BE49-F238E27FC236}">
                        <a16:creationId xmlns:a16="http://schemas.microsoft.com/office/drawing/2014/main" id="{B199AEB8-19D1-DFC9-587D-3D819DF4B181}"/>
                      </a:ext>
                    </a:extLst>
                  </p:cNvPr>
                  <p:cNvSpPr/>
                  <p:nvPr/>
                </p:nvSpPr>
                <p:spPr>
                  <a:xfrm>
                    <a:off x="7242972" y="5378626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39EAFD-5CE0-FADB-2751-AB8ABC3FC1AA}"/>
                  </a:ext>
                </a:extLst>
              </p:cNvPr>
              <p:cNvSpPr txBox="1"/>
              <p:nvPr/>
            </p:nvSpPr>
            <p:spPr>
              <a:xfrm>
                <a:off x="829625" y="1040787"/>
                <a:ext cx="8167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Dissolved organic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1EB45BF-F122-BAA5-4838-AB0A6DDD938D}"/>
                  </a:ext>
                </a:extLst>
              </p:cNvPr>
              <p:cNvSpPr txBox="1"/>
              <p:nvPr/>
            </p:nvSpPr>
            <p:spPr>
              <a:xfrm>
                <a:off x="875452" y="2265119"/>
                <a:ext cx="8167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Inorganic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DC2EA5F-9223-698B-8220-D4EEBA34DB30}"/>
                  </a:ext>
                </a:extLst>
              </p:cNvPr>
              <p:cNvSpPr txBox="1"/>
              <p:nvPr/>
            </p:nvSpPr>
            <p:spPr>
              <a:xfrm>
                <a:off x="792221" y="3334114"/>
                <a:ext cx="9260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Particulate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F2746B-917E-6868-521A-32007900AF4B}"/>
                  </a:ext>
                </a:extLst>
              </p:cNvPr>
              <p:cNvSpPr txBox="1"/>
              <p:nvPr/>
            </p:nvSpPr>
            <p:spPr>
              <a:xfrm>
                <a:off x="791299" y="4443409"/>
                <a:ext cx="92608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dissolved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039D01F-C567-BBFA-A050-2B2235FBBBC7}"/>
                  </a:ext>
                </a:extLst>
              </p:cNvPr>
              <p:cNvSpPr txBox="1"/>
              <p:nvPr/>
            </p:nvSpPr>
            <p:spPr>
              <a:xfrm>
                <a:off x="1140242" y="5670736"/>
                <a:ext cx="9260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F3BC9E-B9D3-6F0C-92C7-1461E96A1C62}"/>
                </a:ext>
              </a:extLst>
            </p:cNvPr>
            <p:cNvSpPr txBox="1"/>
            <p:nvPr/>
          </p:nvSpPr>
          <p:spPr>
            <a:xfrm>
              <a:off x="1980067" y="419471"/>
              <a:ext cx="10363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>
                  <a:latin typeface="Arial" panose="020B0604020202020204" pitchFamily="34" charset="0"/>
                  <a:cs typeface="Arial" panose="020B0604020202020204" pitchFamily="34" charset="0"/>
                </a:rPr>
                <a:t>φ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Molar ratio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75AA5D-D241-4BEA-4846-6114BAED02A9}"/>
                </a:ext>
              </a:extLst>
            </p:cNvPr>
            <p:cNvSpPr txBox="1"/>
            <p:nvPr/>
          </p:nvSpPr>
          <p:spPr>
            <a:xfrm>
              <a:off x="3924075" y="425430"/>
              <a:ext cx="144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>
                  <a:latin typeface="Arial" panose="020B0604020202020204" pitchFamily="34" charset="0"/>
                  <a:cs typeface="Arial" panose="020B0604020202020204" pitchFamily="34" charset="0"/>
                </a:rPr>
                <a:t>φ 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Nitrogen µmol L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D7E26C9-1220-265E-8CF0-1104ED1E6138}"/>
                </a:ext>
              </a:extLst>
            </p:cNvPr>
            <p:cNvSpPr txBox="1"/>
            <p:nvPr/>
          </p:nvSpPr>
          <p:spPr>
            <a:xfrm>
              <a:off x="5667400" y="425430"/>
              <a:ext cx="1656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>
                  <a:latin typeface="Arial" panose="020B0604020202020204" pitchFamily="34" charset="0"/>
                  <a:cs typeface="Arial" panose="020B0604020202020204" pitchFamily="34" charset="0"/>
                </a:rPr>
                <a:t>φ 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Phosphorus µmol L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Diamond 43">
            <a:extLst>
              <a:ext uri="{FF2B5EF4-FFF2-40B4-BE49-F238E27FC236}">
                <a16:creationId xmlns:a16="http://schemas.microsoft.com/office/drawing/2014/main" id="{08DCB289-5E03-7126-DC82-DBE9EC75CDC1}"/>
              </a:ext>
            </a:extLst>
          </p:cNvPr>
          <p:cNvSpPr/>
          <p:nvPr/>
        </p:nvSpPr>
        <p:spPr>
          <a:xfrm>
            <a:off x="6716083" y="3067567"/>
            <a:ext cx="159141" cy="14032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3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EDB9B89-F836-61FA-0FC6-B7D294F9554A}"/>
              </a:ext>
            </a:extLst>
          </p:cNvPr>
          <p:cNvGrpSpPr/>
          <p:nvPr/>
        </p:nvGrpSpPr>
        <p:grpSpPr>
          <a:xfrm>
            <a:off x="2209792" y="826564"/>
            <a:ext cx="7772416" cy="5117041"/>
            <a:chOff x="2209792" y="826564"/>
            <a:chExt cx="7772416" cy="51170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BC6F37-1FBF-D2A9-2379-9A6886FBA024}"/>
                </a:ext>
              </a:extLst>
            </p:cNvPr>
            <p:cNvGrpSpPr/>
            <p:nvPr/>
          </p:nvGrpSpPr>
          <p:grpSpPr>
            <a:xfrm>
              <a:off x="2209792" y="826564"/>
              <a:ext cx="7772416" cy="5117041"/>
              <a:chOff x="2209792" y="826564"/>
              <a:chExt cx="7772416" cy="511704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654DC9D-5034-7CD3-80B7-B087DFC93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9792" y="914395"/>
                <a:ext cx="7772416" cy="502921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48AC33E-1890-458B-7AC1-EFC2AFCC9503}"/>
                  </a:ext>
                </a:extLst>
              </p:cNvPr>
              <p:cNvGrpSpPr/>
              <p:nvPr/>
            </p:nvGrpSpPr>
            <p:grpSpPr>
              <a:xfrm>
                <a:off x="2522003" y="826564"/>
                <a:ext cx="4914876" cy="1775229"/>
                <a:chOff x="4887134" y="1890433"/>
                <a:chExt cx="4914876" cy="1775229"/>
              </a:xfrm>
            </p:grpSpPr>
            <p:pic>
              <p:nvPicPr>
                <p:cNvPr id="5" name="Picture 4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5E1ECBE-3DC0-6139-828A-84B95A3F2F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03" t="28866" r="1746" b="38373"/>
                <a:stretch/>
              </p:blipFill>
              <p:spPr>
                <a:xfrm>
                  <a:off x="8689647" y="1890433"/>
                  <a:ext cx="1112363" cy="1348034"/>
                </a:xfrm>
                <a:prstGeom prst="rect">
                  <a:avLst/>
                </a:prstGeom>
              </p:spPr>
            </p:pic>
            <p:pic>
              <p:nvPicPr>
                <p:cNvPr id="6" name="Picture 5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95A365-4472-5E3B-3557-92D6BFA4D5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7224" r="86245" b="31768"/>
                <a:stretch/>
              </p:blipFill>
              <p:spPr>
                <a:xfrm>
                  <a:off x="4887134" y="1978264"/>
                  <a:ext cx="1163434" cy="1687398"/>
                </a:xfrm>
                <a:prstGeom prst="rect">
                  <a:avLst/>
                </a:prstGeom>
              </p:spPr>
            </p:pic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91E22D-86FD-2BD6-BD1B-C1999BDBD8C9}"/>
                </a:ext>
              </a:extLst>
            </p:cNvPr>
            <p:cNvSpPr txBox="1"/>
            <p:nvPr/>
          </p:nvSpPr>
          <p:spPr>
            <a:xfrm>
              <a:off x="2365166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F38242-FCC1-D120-1DDA-86DCBD2423F0}"/>
                </a:ext>
              </a:extLst>
            </p:cNvPr>
            <p:cNvSpPr txBox="1"/>
            <p:nvPr/>
          </p:nvSpPr>
          <p:spPr>
            <a:xfrm>
              <a:off x="6180843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71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853C7-90BC-1C5A-DD37-DA51A411E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F04A983-0E47-65F0-F102-56DE66CBE703}"/>
              </a:ext>
            </a:extLst>
          </p:cNvPr>
          <p:cNvGrpSpPr/>
          <p:nvPr/>
        </p:nvGrpSpPr>
        <p:grpSpPr>
          <a:xfrm>
            <a:off x="657409" y="254705"/>
            <a:ext cx="9284364" cy="6243273"/>
            <a:chOff x="657409" y="254705"/>
            <a:chExt cx="9284364" cy="624327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EB473B-71BB-5B0C-46D6-BE2F9AFD6D0C}"/>
                </a:ext>
              </a:extLst>
            </p:cNvPr>
            <p:cNvGrpSpPr/>
            <p:nvPr/>
          </p:nvGrpSpPr>
          <p:grpSpPr>
            <a:xfrm>
              <a:off x="1229973" y="490116"/>
              <a:ext cx="8711800" cy="5877056"/>
              <a:chOff x="1229973" y="490116"/>
              <a:chExt cx="8711800" cy="587705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61BE5B7-164F-FD43-D672-29AAC38D6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29973" y="490116"/>
                <a:ext cx="7259894" cy="5877056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6B33C59-C192-F6B6-3F8D-963B0D480F5D}"/>
                  </a:ext>
                </a:extLst>
              </p:cNvPr>
              <p:cNvGrpSpPr/>
              <p:nvPr/>
            </p:nvGrpSpPr>
            <p:grpSpPr>
              <a:xfrm>
                <a:off x="8596533" y="2327074"/>
                <a:ext cx="1345240" cy="1882813"/>
                <a:chOff x="8596533" y="2327074"/>
                <a:chExt cx="1345240" cy="1882813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362F18D-0355-B2FF-333F-FAEDF0432E9D}"/>
                    </a:ext>
                  </a:extLst>
                </p:cNvPr>
                <p:cNvSpPr txBox="1"/>
                <p:nvPr/>
              </p:nvSpPr>
              <p:spPr>
                <a:xfrm>
                  <a:off x="8596533" y="2327074"/>
                  <a:ext cx="1345240" cy="9002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Seasonal slope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global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baseflow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spring snowmelt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falling limb</a:t>
                  </a:r>
                </a:p>
              </p:txBody>
            </p: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4BAE0A48-90D6-6C65-57BC-D972877D2665}"/>
                    </a:ext>
                  </a:extLst>
                </p:cNvPr>
                <p:cNvCxnSpPr/>
                <p:nvPr/>
              </p:nvCxnSpPr>
              <p:spPr>
                <a:xfrm flipV="1">
                  <a:off x="8730020" y="2561925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7F7F7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BDD5B574-03A8-E3B4-A76A-B4BB031A5E90}"/>
                    </a:ext>
                  </a:extLst>
                </p:cNvPr>
                <p:cNvCxnSpPr/>
                <p:nvPr/>
              </p:nvCxnSpPr>
              <p:spPr>
                <a:xfrm flipV="1">
                  <a:off x="8730020" y="2729489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00008B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2312AB08-33CD-45E6-7547-F8285AC91299}"/>
                    </a:ext>
                  </a:extLst>
                </p:cNvPr>
                <p:cNvCxnSpPr/>
                <p:nvPr/>
              </p:nvCxnSpPr>
              <p:spPr>
                <a:xfrm flipV="1">
                  <a:off x="8730020" y="2892607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548B5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DE9E17CC-8715-917E-4135-6624E913A375}"/>
                    </a:ext>
                  </a:extLst>
                </p:cNvPr>
                <p:cNvCxnSpPr/>
                <p:nvPr/>
              </p:nvCxnSpPr>
              <p:spPr>
                <a:xfrm flipV="1">
                  <a:off x="8716437" y="3055725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CD9B1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F73FF5F-A304-374C-8BB3-778D0DA6D480}"/>
                    </a:ext>
                  </a:extLst>
                </p:cNvPr>
                <p:cNvGrpSpPr/>
                <p:nvPr/>
              </p:nvGrpSpPr>
              <p:grpSpPr>
                <a:xfrm>
                  <a:off x="8713488" y="3446683"/>
                  <a:ext cx="697800" cy="763204"/>
                  <a:chOff x="8713488" y="3446683"/>
                  <a:chExt cx="697800" cy="763204"/>
                </a:xfrm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9056767A-73AF-94C7-12F0-5D1E1BF0787A}"/>
                      </a:ext>
                    </a:extLst>
                  </p:cNvPr>
                  <p:cNvSpPr/>
                  <p:nvPr/>
                </p:nvSpPr>
                <p:spPr>
                  <a:xfrm>
                    <a:off x="8735909" y="3530222"/>
                    <a:ext cx="100717" cy="10351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FAA04E0D-E0B0-3899-31AF-2C4B2798B08C}"/>
                      </a:ext>
                    </a:extLst>
                  </p:cNvPr>
                  <p:cNvSpPr/>
                  <p:nvPr/>
                </p:nvSpPr>
                <p:spPr>
                  <a:xfrm>
                    <a:off x="8729117" y="3777740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Diamond 13">
                    <a:extLst>
                      <a:ext uri="{FF2B5EF4-FFF2-40B4-BE49-F238E27FC236}">
                        <a16:creationId xmlns:a16="http://schemas.microsoft.com/office/drawing/2014/main" id="{F3C1F841-BF4E-482B-518C-DE813743B4A3}"/>
                      </a:ext>
                    </a:extLst>
                  </p:cNvPr>
                  <p:cNvSpPr/>
                  <p:nvPr/>
                </p:nvSpPr>
                <p:spPr>
                  <a:xfrm>
                    <a:off x="8713488" y="4009857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CF0F961-325D-6BEE-13D7-B0738E4B612E}"/>
                      </a:ext>
                    </a:extLst>
                  </p:cNvPr>
                  <p:cNvSpPr txBox="1"/>
                  <p:nvPr/>
                </p:nvSpPr>
                <p:spPr>
                  <a:xfrm>
                    <a:off x="8779476" y="3446683"/>
                    <a:ext cx="583814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glacier</a:t>
                    </a: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77C6C96-5AC3-95A9-39F7-F937273040C0}"/>
                      </a:ext>
                    </a:extLst>
                  </p:cNvPr>
                  <p:cNvSpPr txBox="1"/>
                  <p:nvPr/>
                </p:nvSpPr>
                <p:spPr>
                  <a:xfrm>
                    <a:off x="8814650" y="3955971"/>
                    <a:ext cx="596638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stream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D53E403-D397-81B6-5DCC-FF35D47FD96F}"/>
                      </a:ext>
                    </a:extLst>
                  </p:cNvPr>
                  <p:cNvSpPr txBox="1"/>
                  <p:nvPr/>
                </p:nvSpPr>
                <p:spPr>
                  <a:xfrm>
                    <a:off x="8814650" y="3702541"/>
                    <a:ext cx="433132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lake</a:t>
                    </a:r>
                  </a:p>
                </p:txBody>
              </p:sp>
            </p:grp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22F6F78-A1FC-80AB-24BD-E60F564F9CC3}"/>
                </a:ext>
              </a:extLst>
            </p:cNvPr>
            <p:cNvSpPr txBox="1"/>
            <p:nvPr/>
          </p:nvSpPr>
          <p:spPr>
            <a:xfrm>
              <a:off x="695735" y="841132"/>
              <a:ext cx="8167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Dissolved organic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C36012-62CE-8E97-B452-3C107ADE31D2}"/>
                </a:ext>
              </a:extLst>
            </p:cNvPr>
            <p:cNvSpPr txBox="1"/>
            <p:nvPr/>
          </p:nvSpPr>
          <p:spPr>
            <a:xfrm>
              <a:off x="741562" y="2065464"/>
              <a:ext cx="8167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Inorganic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241D96-C080-9065-F68C-80532D478799}"/>
                </a:ext>
              </a:extLst>
            </p:cNvPr>
            <p:cNvSpPr txBox="1"/>
            <p:nvPr/>
          </p:nvSpPr>
          <p:spPr>
            <a:xfrm>
              <a:off x="658331" y="3134459"/>
              <a:ext cx="9260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Particulate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214A04-7626-134C-338A-DA7B7F72FF13}"/>
                </a:ext>
              </a:extLst>
            </p:cNvPr>
            <p:cNvSpPr txBox="1"/>
            <p:nvPr/>
          </p:nvSpPr>
          <p:spPr>
            <a:xfrm>
              <a:off x="657409" y="4243754"/>
              <a:ext cx="9260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Total dissolved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CCD338-7B35-7CC1-1A48-34489D8696FA}"/>
                </a:ext>
              </a:extLst>
            </p:cNvPr>
            <p:cNvSpPr txBox="1"/>
            <p:nvPr/>
          </p:nvSpPr>
          <p:spPr>
            <a:xfrm>
              <a:off x="1006352" y="5471081"/>
              <a:ext cx="9260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Total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91AC27-9F67-C8A3-A932-6C8339A4B143}"/>
                </a:ext>
              </a:extLst>
            </p:cNvPr>
            <p:cNvSpPr txBox="1"/>
            <p:nvPr/>
          </p:nvSpPr>
          <p:spPr>
            <a:xfrm>
              <a:off x="2249766" y="254705"/>
              <a:ext cx="8934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Molar ratio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116244B-70D7-917D-5485-4587913A1287}"/>
                </a:ext>
              </a:extLst>
            </p:cNvPr>
            <p:cNvSpPr txBox="1"/>
            <p:nvPr/>
          </p:nvSpPr>
          <p:spPr>
            <a:xfrm>
              <a:off x="4457655" y="254705"/>
              <a:ext cx="144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Nitrogen µmol L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B32607-F7F3-E00C-2501-0C2C12D383B9}"/>
                </a:ext>
              </a:extLst>
            </p:cNvPr>
            <p:cNvSpPr txBox="1"/>
            <p:nvPr/>
          </p:nvSpPr>
          <p:spPr>
            <a:xfrm>
              <a:off x="6772771" y="254705"/>
              <a:ext cx="15172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Phosphorus µmol L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FEFCA9-EA08-BA7B-2DE9-A1E5CCE07B1D}"/>
                </a:ext>
              </a:extLst>
            </p:cNvPr>
            <p:cNvSpPr txBox="1"/>
            <p:nvPr/>
          </p:nvSpPr>
          <p:spPr>
            <a:xfrm>
              <a:off x="4457655" y="6236368"/>
              <a:ext cx="12599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Network 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215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434E74E-88E1-2116-9EDB-11BACDBA4CAD}"/>
              </a:ext>
            </a:extLst>
          </p:cNvPr>
          <p:cNvGrpSpPr/>
          <p:nvPr/>
        </p:nvGrpSpPr>
        <p:grpSpPr>
          <a:xfrm>
            <a:off x="152146" y="0"/>
            <a:ext cx="9816887" cy="6857999"/>
            <a:chOff x="152146" y="0"/>
            <a:chExt cx="9816887" cy="68579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C29B49-D518-5F33-9D07-45C79500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2146" y="0"/>
              <a:ext cx="8471647" cy="6857999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13848D9-DB71-C2A8-21BB-188F6A8E0A0F}"/>
                </a:ext>
              </a:extLst>
            </p:cNvPr>
            <p:cNvGrpSpPr/>
            <p:nvPr/>
          </p:nvGrpSpPr>
          <p:grpSpPr>
            <a:xfrm>
              <a:off x="8511650" y="1370520"/>
              <a:ext cx="1457383" cy="3544715"/>
              <a:chOff x="8511650" y="1370520"/>
              <a:chExt cx="1457383" cy="3544715"/>
            </a:xfrm>
          </p:grpSpPr>
          <p:pic>
            <p:nvPicPr>
              <p:cNvPr id="6" name="Picture 5" descr="A diagram of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F81F74B6-FFEB-4977-852E-F953AA7D7B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103" t="28866" r="1746" b="38373"/>
              <a:stretch/>
            </p:blipFill>
            <p:spPr>
              <a:xfrm>
                <a:off x="8511650" y="1370520"/>
                <a:ext cx="1112363" cy="134803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57716E-5F30-A8AC-46EC-212C7B737576}"/>
                  </a:ext>
                </a:extLst>
              </p:cNvPr>
              <p:cNvSpPr txBox="1"/>
              <p:nvPr/>
            </p:nvSpPr>
            <p:spPr>
              <a:xfrm>
                <a:off x="8623793" y="2863112"/>
                <a:ext cx="1345240" cy="900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Seasonal slope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global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baseflow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spring snowmelt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falling limb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B7168FC-A710-DA7F-E132-31642783D7A0}"/>
                  </a:ext>
                </a:extLst>
              </p:cNvPr>
              <p:cNvCxnSpPr/>
              <p:nvPr/>
            </p:nvCxnSpPr>
            <p:spPr>
              <a:xfrm flipV="1">
                <a:off x="8757280" y="3097963"/>
                <a:ext cx="114300" cy="95416"/>
              </a:xfrm>
              <a:prstGeom prst="line">
                <a:avLst/>
              </a:prstGeom>
              <a:ln w="28575"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478A894-D569-E779-D2ED-05F41101BEAE}"/>
                  </a:ext>
                </a:extLst>
              </p:cNvPr>
              <p:cNvCxnSpPr/>
              <p:nvPr/>
            </p:nvCxnSpPr>
            <p:spPr>
              <a:xfrm flipV="1">
                <a:off x="8757280" y="3265527"/>
                <a:ext cx="114300" cy="95416"/>
              </a:xfrm>
              <a:prstGeom prst="line">
                <a:avLst/>
              </a:prstGeom>
              <a:ln w="28575">
                <a:solidFill>
                  <a:srgbClr val="00008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4E20E86-79CC-A593-F140-4990E4378AD4}"/>
                  </a:ext>
                </a:extLst>
              </p:cNvPr>
              <p:cNvCxnSpPr/>
              <p:nvPr/>
            </p:nvCxnSpPr>
            <p:spPr>
              <a:xfrm flipV="1">
                <a:off x="8757280" y="3428645"/>
                <a:ext cx="114300" cy="95416"/>
              </a:xfrm>
              <a:prstGeom prst="line">
                <a:avLst/>
              </a:prstGeom>
              <a:ln w="28575">
                <a:solidFill>
                  <a:srgbClr val="548B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91FF45A-7C65-7616-9AA5-D88A9A05876D}"/>
                  </a:ext>
                </a:extLst>
              </p:cNvPr>
              <p:cNvCxnSpPr/>
              <p:nvPr/>
            </p:nvCxnSpPr>
            <p:spPr>
              <a:xfrm flipV="1">
                <a:off x="8743697" y="3591763"/>
                <a:ext cx="114300" cy="95416"/>
              </a:xfrm>
              <a:prstGeom prst="line">
                <a:avLst/>
              </a:prstGeom>
              <a:ln w="28575">
                <a:solidFill>
                  <a:srgbClr val="CD9B1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B1E0307-278A-6097-AE1A-8108BB147F6C}"/>
                  </a:ext>
                </a:extLst>
              </p:cNvPr>
              <p:cNvGrpSpPr/>
              <p:nvPr/>
            </p:nvGrpSpPr>
            <p:grpSpPr>
              <a:xfrm>
                <a:off x="8734859" y="4152031"/>
                <a:ext cx="697800" cy="763204"/>
                <a:chOff x="8734859" y="4152031"/>
                <a:chExt cx="697800" cy="763204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562C830-F04E-4F31-FBB4-22970384BAB3}"/>
                    </a:ext>
                  </a:extLst>
                </p:cNvPr>
                <p:cNvSpPr/>
                <p:nvPr/>
              </p:nvSpPr>
              <p:spPr>
                <a:xfrm>
                  <a:off x="8757280" y="4235570"/>
                  <a:ext cx="100717" cy="10351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38A9EFE-581D-C6FE-7697-35852BF01A17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iamond 13">
                  <a:extLst>
                    <a:ext uri="{FF2B5EF4-FFF2-40B4-BE49-F238E27FC236}">
                      <a16:creationId xmlns:a16="http://schemas.microsoft.com/office/drawing/2014/main" id="{24E13F9D-4E6A-6649-26D3-5517C4ABC4A2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2DD4D32-2B2F-CD80-17B0-41AE7D016A22}"/>
                    </a:ext>
                  </a:extLst>
                </p:cNvPr>
                <p:cNvSpPr txBox="1"/>
                <p:nvPr/>
              </p:nvSpPr>
              <p:spPr>
                <a:xfrm>
                  <a:off x="8800847" y="4152031"/>
                  <a:ext cx="583814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glacier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EF604B-5A1E-7615-CB3F-894629CD6248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59663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8D5CC55-8A12-8652-9A49-F80904BFE54E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43313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2285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D58719-AC03-F02E-FEAA-E0B919DE4362}"/>
              </a:ext>
            </a:extLst>
          </p:cNvPr>
          <p:cNvGrpSpPr/>
          <p:nvPr/>
        </p:nvGrpSpPr>
        <p:grpSpPr>
          <a:xfrm>
            <a:off x="2279180" y="589802"/>
            <a:ext cx="7819062" cy="5389440"/>
            <a:chOff x="2140347" y="589802"/>
            <a:chExt cx="7819062" cy="538944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C5A25F9-D59C-9EEA-55EC-01FC4AD87279}"/>
                </a:ext>
              </a:extLst>
            </p:cNvPr>
            <p:cNvGrpSpPr/>
            <p:nvPr/>
          </p:nvGrpSpPr>
          <p:grpSpPr>
            <a:xfrm>
              <a:off x="2140347" y="765074"/>
              <a:ext cx="7819062" cy="5214168"/>
              <a:chOff x="2140347" y="765074"/>
              <a:chExt cx="7819062" cy="521416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7613655-859C-02D4-3F0D-F1F97526D55B}"/>
                  </a:ext>
                </a:extLst>
              </p:cNvPr>
              <p:cNvGrpSpPr/>
              <p:nvPr/>
            </p:nvGrpSpPr>
            <p:grpSpPr>
              <a:xfrm>
                <a:off x="4015797" y="1418139"/>
                <a:ext cx="5943612" cy="4114808"/>
                <a:chOff x="1260888" y="1371596"/>
                <a:chExt cx="5943612" cy="4114808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361BEFF7-0B2F-9B6C-5F6F-AA5F6EA167B4}"/>
                    </a:ext>
                  </a:extLst>
                </p:cNvPr>
                <p:cNvGrpSpPr/>
                <p:nvPr/>
              </p:nvGrpSpPr>
              <p:grpSpPr>
                <a:xfrm>
                  <a:off x="1260888" y="1371596"/>
                  <a:ext cx="5943612" cy="4114808"/>
                  <a:chOff x="1260888" y="1371596"/>
                  <a:chExt cx="5943612" cy="4114808"/>
                </a:xfrm>
              </p:grpSpPr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8B01FA5D-FD61-B755-8FE7-5D6BE192EF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260888" y="1371596"/>
                    <a:ext cx="5943612" cy="4114808"/>
                  </a:xfrm>
                  <a:prstGeom prst="rect">
                    <a:avLst/>
                  </a:prstGeom>
                </p:spPr>
              </p:pic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EC1C0505-FF88-CA22-8213-62A8E7B4E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526507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617ADB5B-7F5A-E2D4-BF62-90FE7EC584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307432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435C565-E915-5A9D-F1E4-2E30431A11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745582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2D0B3C6-467C-F7CD-B75E-DCBB11CE6DB7}"/>
                    </a:ext>
                  </a:extLst>
                </p:cNvPr>
                <p:cNvSpPr/>
                <p:nvPr/>
              </p:nvSpPr>
              <p:spPr>
                <a:xfrm>
                  <a:off x="6159131" y="2022764"/>
                  <a:ext cx="583414" cy="1632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9A6C7A5-B944-6546-508A-E5A74166779D}"/>
                  </a:ext>
                </a:extLst>
              </p:cNvPr>
              <p:cNvGrpSpPr/>
              <p:nvPr/>
            </p:nvGrpSpPr>
            <p:grpSpPr>
              <a:xfrm>
                <a:off x="2140347" y="765074"/>
                <a:ext cx="1875448" cy="5214168"/>
                <a:chOff x="8453322" y="1112875"/>
                <a:chExt cx="2070965" cy="5679133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0A62DBD2-F80D-22B9-56D1-A2EC1C9A66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16" r="23064"/>
                <a:stretch/>
              </p:blipFill>
              <p:spPr>
                <a:xfrm>
                  <a:off x="8597683" y="4903595"/>
                  <a:ext cx="1926604" cy="1888413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1F05E6D9-6673-C9A8-9715-6B696F580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710" r="23027"/>
                <a:stretch/>
              </p:blipFill>
              <p:spPr>
                <a:xfrm>
                  <a:off x="8695808" y="3125111"/>
                  <a:ext cx="1775782" cy="1857508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4760E9A-A1BD-E340-F07C-E27EE6E06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88" r="20741"/>
                <a:stretch/>
              </p:blipFill>
              <p:spPr>
                <a:xfrm>
                  <a:off x="8453322" y="1112875"/>
                  <a:ext cx="2018268" cy="2012236"/>
                </a:xfrm>
                <a:prstGeom prst="rect">
                  <a:avLst/>
                </a:prstGeom>
              </p:spPr>
            </p:pic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75766D4-C36E-0794-2918-B7F44CE3BD56}"/>
                    </a:ext>
                  </a:extLst>
                </p:cNvPr>
                <p:cNvGrpSpPr/>
                <p:nvPr/>
              </p:nvGrpSpPr>
              <p:grpSpPr>
                <a:xfrm>
                  <a:off x="8781984" y="1168508"/>
                  <a:ext cx="1172976" cy="3996970"/>
                  <a:chOff x="8781984" y="1168508"/>
                  <a:chExt cx="1172976" cy="3996970"/>
                </a:xfrm>
              </p:grpSpPr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208B62-37F7-1C20-DADF-AA60D7F32DD4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1168508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Molar ratio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14073CC-191C-4B50-993D-09B8DCC0700D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3125111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Nitrogen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92B5714-5BA1-46B9-35AD-A9BD442FE390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4919257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Phosphorus</a:t>
                    </a:r>
                  </a:p>
                </p:txBody>
              </p:sp>
            </p:grp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852B15-6279-2231-7A35-808DE3B544DA}"/>
                </a:ext>
              </a:extLst>
            </p:cNvPr>
            <p:cNvSpPr txBox="1"/>
            <p:nvPr/>
          </p:nvSpPr>
          <p:spPr>
            <a:xfrm>
              <a:off x="2223548" y="589802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BA3E67-A41A-AF24-0791-AA295DBE4A75}"/>
                </a:ext>
              </a:extLst>
            </p:cNvPr>
            <p:cNvSpPr txBox="1"/>
            <p:nvPr/>
          </p:nvSpPr>
          <p:spPr>
            <a:xfrm>
              <a:off x="4212084" y="1279639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8380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396</Words>
  <Application>Microsoft Office PowerPoint</Application>
  <PresentationFormat>Widescreen</PresentationFormat>
  <Paragraphs>143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26</cp:revision>
  <dcterms:created xsi:type="dcterms:W3CDTF">2024-11-04T21:07:10Z</dcterms:created>
  <dcterms:modified xsi:type="dcterms:W3CDTF">2025-02-01T21:24:05Z</dcterms:modified>
</cp:coreProperties>
</file>